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F0815-AE4B-4B4C-A647-BBE46D9D085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158C-FF06-4175-B989-F7DCDBC0E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1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158C-FF06-4175-B989-F7DCDBC0E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680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7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4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53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52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4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9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2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2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6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5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4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E9F197-88E3-47CB-AE44-72235278CE52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14D4E5-6522-419F-915E-D6E577039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9684"/>
            <a:ext cx="9144000" cy="3138985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КОРЕКЦІЙНО-РЕАБІЛІТАЦІЙНОГО ПРОЦЕСУ З ДІТЬМИ З ОСОБЛИВИМИ ПОТРЕБАМИ.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ПІДВИЩЕННЯ ЕФЕКТИВНОСТІ НАДАННЯ ОСВІТНІХ ПОСЛУГ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99044"/>
            <a:ext cx="9144000" cy="958755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8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7" y="249072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ренінги містять велику кількість технік, методів, вправ і завдань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414" y="1422352"/>
            <a:ext cx="6995616" cy="3967373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«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Самоанське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проект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«Рольова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Ранжування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консенсусу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Енерджайзери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Модераційні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картки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Акваріум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Сторітелінг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Шість капелюхів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Мовник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кейсів</a:t>
            </a:r>
            <a:r>
              <a:rPr lang="uk-UA" sz="2000" dirty="0"/>
              <a:t>»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59" y="2032823"/>
            <a:ext cx="3041650" cy="2746430"/>
          </a:xfrm>
        </p:spPr>
      </p:pic>
    </p:spTree>
    <p:extLst>
      <p:ext uri="{BB962C8B-B14F-4D97-AF65-F5344CB8AC3E}">
        <p14:creationId xmlns:p14="http://schemas.microsoft.com/office/powerpoint/2010/main" val="199052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48" y="262719"/>
            <a:ext cx="10396882" cy="842749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тренінгів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05468"/>
            <a:ext cx="5088714" cy="42691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Знайомство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правил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Модераційних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Актуалізація поняття «педагогічна технологія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техніки «Світове кафе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Моделювання технологій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1105468"/>
            <a:ext cx="5086538" cy="42691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ІV. Емоційні та фізичні розрядки, активізація мозкової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97" y="2811439"/>
            <a:ext cx="3528133" cy="23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4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899"/>
            <a:ext cx="10515600" cy="1241947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новими технологіями навчання й виховання вимагає:</a:t>
            </a:r>
            <a:b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60310"/>
            <a:ext cx="10394707" cy="37804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внутрішньої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 вчителя до розуміння необхідності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тренінгів у корекційно-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розвитковій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роботі;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ктивної участі учасників тренінгу; їх позитивного налаштування та прагнення вчитися й розвиватись;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 та варіювання різних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методів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навчання, корекції та розвитку особистості;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 та модифікації освітнього середовища.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2" y="139889"/>
            <a:ext cx="4126860" cy="2023252"/>
          </a:xfrm>
        </p:spPr>
        <p:txBody>
          <a:bodyPr/>
          <a:lstStyle/>
          <a:p>
            <a:r>
              <a:rPr lang="uk-UA" dirty="0" smtClean="0"/>
              <a:t>Інклюзія – це важливо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запам’ятовуємо 10 %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того,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читаємо, 20 %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що чуємо, 30 %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що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бачимо, 50 %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що бачимо та чуємо, 70 % –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що обговорюємо з іншими, 80 %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що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відчуваємо особисто, 95 % – із того, чого ми навчаємо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інших…» </a:t>
            </a:r>
          </a:p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Уільям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Глассер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2" y="2709052"/>
            <a:ext cx="4126861" cy="26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Інклюзія, корекція, реабілітація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осіб з порушеннями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своєрідна інституція держави, що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її ціннісні орієнтації.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Навчання, виховання та розвиток дітей з особливими освітніми потребами – важлива вимога часу та вкрай необхідне завдання щодо реалізації інклюзивної освіти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на сучасному етапі: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кодованого класифікатора порушень розвитку (його розширення за взірцями провідних країн світу);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унормування переліку супровідних послуг для певної нозології (відповідно до класифікатора);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нормативно-законодавчого поля щодо забезпечення та фінансування супровідних послуг;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часового розриву між виявленням порушення і початком цілеспрямованого навчання («раннє втручання»);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неперервність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 навчання та можливість його продовження упродовж життя;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всіх необхідних та можливих шляхів навчання («освітніх маршрутів») для досягнення дитиною максимально можливих для неї результатів;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26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68490"/>
            <a:ext cx="6345302" cy="1467106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Започаткування тренінгу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r="16519"/>
          <a:stretch>
            <a:fillRect/>
          </a:stretch>
        </p:blipFill>
        <p:spPr>
          <a:xfrm>
            <a:off x="7482362" y="363057"/>
            <a:ext cx="3598146" cy="5071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2101756"/>
            <a:ext cx="6345301" cy="29697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1912 році в США автор популярних книг із психології Дейл Карнегі організував свій тренінговий центр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Dale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Carnegie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1950-ті – 1970-ті рр. тренінг розвивається як форма розвитку соціально-психологічних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умінь.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Сьогодні - тренінг вийшов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 психології та підготовки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344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тренінгу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1" y="1962862"/>
            <a:ext cx="3028950" cy="151447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сплановані та систематичні зусилля щодо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модифікації, набуття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умінь та навичок засобами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загалом слугує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ефективності виконання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чи декількох видів діяльності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30" y="3525415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412846"/>
            <a:ext cx="10396882" cy="897340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73958"/>
            <a:ext cx="10394707" cy="390062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Взаємодопомога, підтримка співпраця учасників;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ПРОФЕСІОНАЛІЗМУ тренера (педагога);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демонструючи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32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2" y="224974"/>
            <a:ext cx="4126860" cy="202325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у процесі навчання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Міні-лекції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Мультимедійні презентації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штурм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Інтерактивне навчання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 гри, інтерактивні ігри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19" y="224974"/>
            <a:ext cx="2714625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7" y="2709052"/>
            <a:ext cx="4845575" cy="31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гра в життя, під час якої вирішуються реальні життєві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6" y="2415204"/>
            <a:ext cx="3609661" cy="3014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51" y="2961114"/>
            <a:ext cx="3239353" cy="2322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2415204"/>
            <a:ext cx="2829764" cy="2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9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78</TotalTime>
  <Words>458</Words>
  <Application>Microsoft Office PowerPoint</Application>
  <PresentationFormat>Широкоэкранный</PresentationFormat>
  <Paragraphs>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ОРГАНІЗАЦІЯ КОРЕКЦІЙНО-РЕАБІЛІТАЦІЙНОГО ПРОЦЕСУ З ДІТЬМИ З ОСОБЛИВИМИ ПОТРЕБАМИ. ШЛЯХИ ПІДВИЩЕННЯ ЕФЕКТИВНОСТІ НАДАННЯ ОСВІТНІХ ПОСЛУГ </vt:lpstr>
      <vt:lpstr>Інклюзія – це важливо</vt:lpstr>
      <vt:lpstr>Інклюзія, корекція, реабілітація</vt:lpstr>
      <vt:lpstr>Основні завдання на сучасному етапі:</vt:lpstr>
      <vt:lpstr>Започаткування тренінгу</vt:lpstr>
      <vt:lpstr>Сутність тренінгу</vt:lpstr>
      <vt:lpstr>Ознаки тренінгу:</vt:lpstr>
      <vt:lpstr>ВИКОРИСТАННЯ у процесі навчання</vt:lpstr>
      <vt:lpstr>«Тренінг – це гра в життя, під час якої вирішуються реальні життєві проблеми»</vt:lpstr>
      <vt:lpstr>Тренінги містять велику кількість технік, методів, вправ і завдань</vt:lpstr>
      <vt:lpstr>Структура тренінгів</vt:lpstr>
      <vt:lpstr>Оволодіння новими технологіями навчання й виховання вимагає: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КОРЕКЦІЙНО-РЕАБІЛІТАЦІЙНОГО ПРОЦЕСУ З ДІТЬМИ З ОСОБЛИВИМИ ПОТРЕБАМИ. ШЛЯХИ ПІДВИЩЕННЯ ЕФЕКТИВНОСТІ НАДАННЯ ОСВІТНІХ ПОСЛУГ</dc:title>
  <dc:creator>Пользователь</dc:creator>
  <cp:lastModifiedBy>Пользователь</cp:lastModifiedBy>
  <cp:revision>10</cp:revision>
  <dcterms:created xsi:type="dcterms:W3CDTF">2021-09-13T17:23:07Z</dcterms:created>
  <dcterms:modified xsi:type="dcterms:W3CDTF">2021-09-13T18:41:24Z</dcterms:modified>
</cp:coreProperties>
</file>