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41"/>
  </p:handoutMasterIdLst>
  <p:sldIdLst>
    <p:sldId id="256" r:id="rId2"/>
    <p:sldId id="297" r:id="rId3"/>
    <p:sldId id="268" r:id="rId4"/>
    <p:sldId id="266" r:id="rId5"/>
    <p:sldId id="259" r:id="rId6"/>
    <p:sldId id="260" r:id="rId7"/>
    <p:sldId id="272" r:id="rId8"/>
    <p:sldId id="269" r:id="rId9"/>
    <p:sldId id="261" r:id="rId10"/>
    <p:sldId id="262" r:id="rId11"/>
    <p:sldId id="263" r:id="rId12"/>
    <p:sldId id="264" r:id="rId13"/>
    <p:sldId id="265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4" r:id="rId27"/>
    <p:sldId id="283" r:id="rId28"/>
    <p:sldId id="285" r:id="rId29"/>
    <p:sldId id="287" r:id="rId30"/>
    <p:sldId id="286" r:id="rId31"/>
    <p:sldId id="288" r:id="rId32"/>
    <p:sldId id="289" r:id="rId33"/>
    <p:sldId id="290" r:id="rId34"/>
    <p:sldId id="292" r:id="rId35"/>
    <p:sldId id="293" r:id="rId36"/>
    <p:sldId id="291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8" d="100"/>
          <a:sy n="38" d="100"/>
        </p:scale>
        <p:origin x="-22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FC1B93-A755-4819-809F-5E4D4E8C388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2D2386-9B3D-4A07-936A-A42CB42D4CB1}">
      <dgm:prSet phldrT="[Текст]"/>
      <dgm:spPr/>
      <dgm:t>
        <a:bodyPr/>
        <a:lstStyle/>
        <a:p>
          <a:r>
            <a:rPr lang="uk-UA" dirty="0" smtClean="0"/>
            <a:t>цезаристський</a:t>
          </a:r>
          <a:endParaRPr lang="uk-UA" dirty="0"/>
        </a:p>
      </dgm:t>
    </dgm:pt>
    <dgm:pt modelId="{08B31F57-FA05-4DAF-8C21-D7D52DEC073F}" type="parTrans" cxnId="{5D9F3713-2B71-4BC5-9F2C-0B99976F77D2}">
      <dgm:prSet/>
      <dgm:spPr/>
      <dgm:t>
        <a:bodyPr/>
        <a:lstStyle/>
        <a:p>
          <a:endParaRPr lang="uk-UA"/>
        </a:p>
      </dgm:t>
    </dgm:pt>
    <dgm:pt modelId="{4C8EDBE7-7D29-416D-8E79-E3BBEA116E38}" type="sibTrans" cxnId="{5D9F3713-2B71-4BC5-9F2C-0B99976F77D2}">
      <dgm:prSet/>
      <dgm:spPr/>
      <dgm:t>
        <a:bodyPr/>
        <a:lstStyle/>
        <a:p>
          <a:endParaRPr lang="uk-UA"/>
        </a:p>
      </dgm:t>
    </dgm:pt>
    <dgm:pt modelId="{DF230AB6-7F66-47C3-A2E8-D7288F566E57}">
      <dgm:prSet phldrT="[Текст]"/>
      <dgm:spPr/>
      <dgm:t>
        <a:bodyPr/>
        <a:lstStyle/>
        <a:p>
          <a:r>
            <a:rPr lang="uk-UA" dirty="0" smtClean="0"/>
            <a:t>плутократичний</a:t>
          </a:r>
          <a:endParaRPr lang="uk-UA" dirty="0"/>
        </a:p>
      </dgm:t>
    </dgm:pt>
    <dgm:pt modelId="{A40B1217-15A6-47D1-8739-78F0A986CF72}" type="parTrans" cxnId="{DD2670F7-340E-41BD-8382-712C768DC19F}">
      <dgm:prSet/>
      <dgm:spPr/>
      <dgm:t>
        <a:bodyPr/>
        <a:lstStyle/>
        <a:p>
          <a:endParaRPr lang="uk-UA"/>
        </a:p>
      </dgm:t>
    </dgm:pt>
    <dgm:pt modelId="{01D0E11F-6597-41F7-9787-3B7BB2112F34}" type="sibTrans" cxnId="{DD2670F7-340E-41BD-8382-712C768DC19F}">
      <dgm:prSet/>
      <dgm:spPr/>
      <dgm:t>
        <a:bodyPr/>
        <a:lstStyle/>
        <a:p>
          <a:endParaRPr lang="uk-UA"/>
        </a:p>
      </dgm:t>
    </dgm:pt>
    <dgm:pt modelId="{C76B3FF8-39DA-470C-835D-82D19CBF4D05}">
      <dgm:prSet phldrT="[Текст]"/>
      <dgm:spPr/>
      <dgm:t>
        <a:bodyPr/>
        <a:lstStyle/>
        <a:p>
          <a:r>
            <a:rPr lang="uk-UA" dirty="0" smtClean="0"/>
            <a:t>популістський</a:t>
          </a:r>
          <a:endParaRPr lang="uk-UA" dirty="0"/>
        </a:p>
      </dgm:t>
    </dgm:pt>
    <dgm:pt modelId="{598860CE-E92F-4053-B435-0AB115D1F778}" type="parTrans" cxnId="{69F8A8D7-256F-4D23-87C6-056D78D6E4AC}">
      <dgm:prSet/>
      <dgm:spPr/>
      <dgm:t>
        <a:bodyPr/>
        <a:lstStyle/>
        <a:p>
          <a:endParaRPr lang="uk-UA"/>
        </a:p>
      </dgm:t>
    </dgm:pt>
    <dgm:pt modelId="{8A2CF70C-A4F1-4A10-9619-31F50C756D34}" type="sibTrans" cxnId="{69F8A8D7-256F-4D23-87C6-056D78D6E4AC}">
      <dgm:prSet/>
      <dgm:spPr/>
      <dgm:t>
        <a:bodyPr/>
        <a:lstStyle/>
        <a:p>
          <a:endParaRPr lang="uk-UA"/>
        </a:p>
      </dgm:t>
    </dgm:pt>
    <dgm:pt modelId="{8B437334-0593-4221-8100-11FC76F3317C}">
      <dgm:prSet phldrT="[Текст]"/>
      <dgm:spPr/>
      <dgm:t>
        <a:bodyPr/>
        <a:lstStyle/>
        <a:p>
          <a:r>
            <a:rPr lang="uk-UA" dirty="0" smtClean="0"/>
            <a:t>професійний</a:t>
          </a:r>
          <a:endParaRPr lang="uk-UA" dirty="0"/>
        </a:p>
      </dgm:t>
    </dgm:pt>
    <dgm:pt modelId="{0293E549-1F51-416E-96B3-B5A669897EFC}" type="parTrans" cxnId="{95115769-A4F5-4B1A-BE53-41B86D9F5CF3}">
      <dgm:prSet/>
      <dgm:spPr/>
      <dgm:t>
        <a:bodyPr/>
        <a:lstStyle/>
        <a:p>
          <a:endParaRPr lang="uk-UA"/>
        </a:p>
      </dgm:t>
    </dgm:pt>
    <dgm:pt modelId="{7676E961-51EA-449C-B6F3-70B0679186CC}" type="sibTrans" cxnId="{95115769-A4F5-4B1A-BE53-41B86D9F5CF3}">
      <dgm:prSet/>
      <dgm:spPr/>
      <dgm:t>
        <a:bodyPr/>
        <a:lstStyle/>
        <a:p>
          <a:endParaRPr lang="uk-UA"/>
        </a:p>
      </dgm:t>
    </dgm:pt>
    <dgm:pt modelId="{43DA6E9A-B634-4A7B-92C0-8A98C0313AD7}" type="pres">
      <dgm:prSet presAssocID="{38FC1B93-A755-4819-809F-5E4D4E8C38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F4EB4B8-DBB6-46E4-B1DE-C4D776A9B552}" type="pres">
      <dgm:prSet presAssocID="{832D2386-9B3D-4A07-936A-A42CB42D4CB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7A69A32-2BE3-40C5-BD11-8BA04BA11829}" type="pres">
      <dgm:prSet presAssocID="{4C8EDBE7-7D29-416D-8E79-E3BBEA116E38}" presName="sibTrans" presStyleCnt="0"/>
      <dgm:spPr/>
    </dgm:pt>
    <dgm:pt modelId="{B6D4E89D-5905-4E21-B9F6-4595127964FC}" type="pres">
      <dgm:prSet presAssocID="{DF230AB6-7F66-47C3-A2E8-D7288F566E5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6C99BB7-3EDD-4CAF-A536-C8B47BD7A30B}" type="pres">
      <dgm:prSet presAssocID="{01D0E11F-6597-41F7-9787-3B7BB2112F34}" presName="sibTrans" presStyleCnt="0"/>
      <dgm:spPr/>
    </dgm:pt>
    <dgm:pt modelId="{BE66B66F-A68B-4F50-9779-02A8150770E0}" type="pres">
      <dgm:prSet presAssocID="{C76B3FF8-39DA-470C-835D-82D19CBF4D0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419335-F044-4739-BBD1-EF226B8BB42E}" type="pres">
      <dgm:prSet presAssocID="{8A2CF70C-A4F1-4A10-9619-31F50C756D34}" presName="sibTrans" presStyleCnt="0"/>
      <dgm:spPr/>
    </dgm:pt>
    <dgm:pt modelId="{AE59CFC5-51D3-4998-96B1-89002AFAE8E9}" type="pres">
      <dgm:prSet presAssocID="{8B437334-0593-4221-8100-11FC76F3317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5115769-A4F5-4B1A-BE53-41B86D9F5CF3}" srcId="{38FC1B93-A755-4819-809F-5E4D4E8C3881}" destId="{8B437334-0593-4221-8100-11FC76F3317C}" srcOrd="3" destOrd="0" parTransId="{0293E549-1F51-416E-96B3-B5A669897EFC}" sibTransId="{7676E961-51EA-449C-B6F3-70B0679186CC}"/>
    <dgm:cxn modelId="{A6A13502-1E83-40D2-B750-4EB101D570F4}" type="presOf" srcId="{8B437334-0593-4221-8100-11FC76F3317C}" destId="{AE59CFC5-51D3-4998-96B1-89002AFAE8E9}" srcOrd="0" destOrd="0" presId="urn:microsoft.com/office/officeart/2005/8/layout/default"/>
    <dgm:cxn modelId="{FCDEF920-1954-4A83-AE1B-9804B6D24E0E}" type="presOf" srcId="{38FC1B93-A755-4819-809F-5E4D4E8C3881}" destId="{43DA6E9A-B634-4A7B-92C0-8A98C0313AD7}" srcOrd="0" destOrd="0" presId="urn:microsoft.com/office/officeart/2005/8/layout/default"/>
    <dgm:cxn modelId="{DD2670F7-340E-41BD-8382-712C768DC19F}" srcId="{38FC1B93-A755-4819-809F-5E4D4E8C3881}" destId="{DF230AB6-7F66-47C3-A2E8-D7288F566E57}" srcOrd="1" destOrd="0" parTransId="{A40B1217-15A6-47D1-8739-78F0A986CF72}" sibTransId="{01D0E11F-6597-41F7-9787-3B7BB2112F34}"/>
    <dgm:cxn modelId="{5D9F3713-2B71-4BC5-9F2C-0B99976F77D2}" srcId="{38FC1B93-A755-4819-809F-5E4D4E8C3881}" destId="{832D2386-9B3D-4A07-936A-A42CB42D4CB1}" srcOrd="0" destOrd="0" parTransId="{08B31F57-FA05-4DAF-8C21-D7D52DEC073F}" sibTransId="{4C8EDBE7-7D29-416D-8E79-E3BBEA116E38}"/>
    <dgm:cxn modelId="{9AF98894-21ED-4BDF-9D77-AE70E8A1C84C}" type="presOf" srcId="{DF230AB6-7F66-47C3-A2E8-D7288F566E57}" destId="{B6D4E89D-5905-4E21-B9F6-4595127964FC}" srcOrd="0" destOrd="0" presId="urn:microsoft.com/office/officeart/2005/8/layout/default"/>
    <dgm:cxn modelId="{5B1EBA73-8F02-4F71-835A-7BF16E86E6D5}" type="presOf" srcId="{C76B3FF8-39DA-470C-835D-82D19CBF4D05}" destId="{BE66B66F-A68B-4F50-9779-02A8150770E0}" srcOrd="0" destOrd="0" presId="urn:microsoft.com/office/officeart/2005/8/layout/default"/>
    <dgm:cxn modelId="{69F8A8D7-256F-4D23-87C6-056D78D6E4AC}" srcId="{38FC1B93-A755-4819-809F-5E4D4E8C3881}" destId="{C76B3FF8-39DA-470C-835D-82D19CBF4D05}" srcOrd="2" destOrd="0" parTransId="{598860CE-E92F-4053-B435-0AB115D1F778}" sibTransId="{8A2CF70C-A4F1-4A10-9619-31F50C756D34}"/>
    <dgm:cxn modelId="{9AE7F54B-502A-494F-B845-346612C41849}" type="presOf" srcId="{832D2386-9B3D-4A07-936A-A42CB42D4CB1}" destId="{9F4EB4B8-DBB6-46E4-B1DE-C4D776A9B552}" srcOrd="0" destOrd="0" presId="urn:microsoft.com/office/officeart/2005/8/layout/default"/>
    <dgm:cxn modelId="{C58B735A-24D6-4D5A-A2F9-CE3A2DC25CBD}" type="presParOf" srcId="{43DA6E9A-B634-4A7B-92C0-8A98C0313AD7}" destId="{9F4EB4B8-DBB6-46E4-B1DE-C4D776A9B552}" srcOrd="0" destOrd="0" presId="urn:microsoft.com/office/officeart/2005/8/layout/default"/>
    <dgm:cxn modelId="{6AF0363F-7FE1-4151-A4B9-AA3993FA91B9}" type="presParOf" srcId="{43DA6E9A-B634-4A7B-92C0-8A98C0313AD7}" destId="{27A69A32-2BE3-40C5-BD11-8BA04BA11829}" srcOrd="1" destOrd="0" presId="urn:microsoft.com/office/officeart/2005/8/layout/default"/>
    <dgm:cxn modelId="{B6CB6AF8-2E72-40E3-AC35-3D6336988283}" type="presParOf" srcId="{43DA6E9A-B634-4A7B-92C0-8A98C0313AD7}" destId="{B6D4E89D-5905-4E21-B9F6-4595127964FC}" srcOrd="2" destOrd="0" presId="urn:microsoft.com/office/officeart/2005/8/layout/default"/>
    <dgm:cxn modelId="{1393CC76-6A8E-476A-9E18-2FB50D750A86}" type="presParOf" srcId="{43DA6E9A-B634-4A7B-92C0-8A98C0313AD7}" destId="{46C99BB7-3EDD-4CAF-A536-C8B47BD7A30B}" srcOrd="3" destOrd="0" presId="urn:microsoft.com/office/officeart/2005/8/layout/default"/>
    <dgm:cxn modelId="{56C5037F-6990-49F5-A067-1D55ED8EAAB5}" type="presParOf" srcId="{43DA6E9A-B634-4A7B-92C0-8A98C0313AD7}" destId="{BE66B66F-A68B-4F50-9779-02A8150770E0}" srcOrd="4" destOrd="0" presId="urn:microsoft.com/office/officeart/2005/8/layout/default"/>
    <dgm:cxn modelId="{10199DA6-8346-44A2-8A43-B3A331B84F68}" type="presParOf" srcId="{43DA6E9A-B634-4A7B-92C0-8A98C0313AD7}" destId="{9F419335-F044-4739-BBD1-EF226B8BB42E}" srcOrd="5" destOrd="0" presId="urn:microsoft.com/office/officeart/2005/8/layout/default"/>
    <dgm:cxn modelId="{D6A08D37-2856-4CF9-B1EF-B21A477DEE68}" type="presParOf" srcId="{43DA6E9A-B634-4A7B-92C0-8A98C0313AD7}" destId="{AE59CFC5-51D3-4998-96B1-89002AFAE8E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B4499C-04BE-43EF-B08A-79E78157BB2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7BD6F6E-8FEE-4F45-8E14-CD9F1E8BD3D5}">
      <dgm:prSet phldrT="[Текст]"/>
      <dgm:spPr/>
      <dgm:t>
        <a:bodyPr/>
        <a:lstStyle/>
        <a:p>
          <a:r>
            <a:rPr lang="uk-UA" dirty="0" smtClean="0"/>
            <a:t>пожежник</a:t>
          </a:r>
          <a:endParaRPr lang="uk-UA" dirty="0"/>
        </a:p>
      </dgm:t>
    </dgm:pt>
    <dgm:pt modelId="{4D0F208C-5414-4260-8B29-983AB38F3E67}" type="parTrans" cxnId="{6CD7CEE7-18DF-426F-AE18-D58B2FDDE241}">
      <dgm:prSet/>
      <dgm:spPr/>
      <dgm:t>
        <a:bodyPr/>
        <a:lstStyle/>
        <a:p>
          <a:endParaRPr lang="uk-UA"/>
        </a:p>
      </dgm:t>
    </dgm:pt>
    <dgm:pt modelId="{0CABFDD9-0126-4B5B-B6E2-7D113FA60BF6}" type="sibTrans" cxnId="{6CD7CEE7-18DF-426F-AE18-D58B2FDDE241}">
      <dgm:prSet/>
      <dgm:spPr/>
      <dgm:t>
        <a:bodyPr/>
        <a:lstStyle/>
        <a:p>
          <a:endParaRPr lang="uk-UA"/>
        </a:p>
      </dgm:t>
    </dgm:pt>
    <dgm:pt modelId="{D68488DA-3826-4486-8EBA-456B6221A788}">
      <dgm:prSet phldrT="[Текст]"/>
      <dgm:spPr/>
      <dgm:t>
        <a:bodyPr/>
        <a:lstStyle/>
        <a:p>
          <a:r>
            <a:rPr lang="uk-UA" dirty="0" smtClean="0"/>
            <a:t>торговець</a:t>
          </a:r>
          <a:endParaRPr lang="uk-UA" dirty="0"/>
        </a:p>
      </dgm:t>
    </dgm:pt>
    <dgm:pt modelId="{ED264923-E6A2-4A5C-83A3-D2350207A23E}" type="parTrans" cxnId="{37F2EC14-823F-4D22-B33C-7EEB5C775C94}">
      <dgm:prSet/>
      <dgm:spPr/>
      <dgm:t>
        <a:bodyPr/>
        <a:lstStyle/>
        <a:p>
          <a:endParaRPr lang="uk-UA"/>
        </a:p>
      </dgm:t>
    </dgm:pt>
    <dgm:pt modelId="{36F0BD3E-A68E-4480-B4E9-C95E91D9DCE9}" type="sibTrans" cxnId="{37F2EC14-823F-4D22-B33C-7EEB5C775C94}">
      <dgm:prSet/>
      <dgm:spPr/>
      <dgm:t>
        <a:bodyPr/>
        <a:lstStyle/>
        <a:p>
          <a:endParaRPr lang="uk-UA"/>
        </a:p>
      </dgm:t>
    </dgm:pt>
    <dgm:pt modelId="{05AFF314-03AF-4223-9832-142EF507DC80}">
      <dgm:prSet phldrT="[Текст]"/>
      <dgm:spPr/>
      <dgm:t>
        <a:bodyPr/>
        <a:lstStyle/>
        <a:p>
          <a:r>
            <a:rPr lang="uk-UA" dirty="0" smtClean="0"/>
            <a:t>прапороносець</a:t>
          </a:r>
          <a:endParaRPr lang="uk-UA" dirty="0"/>
        </a:p>
      </dgm:t>
    </dgm:pt>
    <dgm:pt modelId="{E6460059-24E3-4305-A452-63F793FF358F}" type="sibTrans" cxnId="{BF6A22EE-9AEE-4277-B814-92D68D7E92D1}">
      <dgm:prSet/>
      <dgm:spPr/>
      <dgm:t>
        <a:bodyPr/>
        <a:lstStyle/>
        <a:p>
          <a:endParaRPr lang="uk-UA"/>
        </a:p>
      </dgm:t>
    </dgm:pt>
    <dgm:pt modelId="{6262C29A-6D97-4D27-B1A8-E789D15E79FA}" type="parTrans" cxnId="{BF6A22EE-9AEE-4277-B814-92D68D7E92D1}">
      <dgm:prSet/>
      <dgm:spPr/>
      <dgm:t>
        <a:bodyPr/>
        <a:lstStyle/>
        <a:p>
          <a:endParaRPr lang="uk-UA"/>
        </a:p>
      </dgm:t>
    </dgm:pt>
    <dgm:pt modelId="{382B11BC-8C35-46D7-BD4F-39553A8E9D0F}">
      <dgm:prSet phldrT="[Текст]"/>
      <dgm:spPr/>
      <dgm:t>
        <a:bodyPr/>
        <a:lstStyle/>
        <a:p>
          <a:r>
            <a:rPr lang="uk-UA" dirty="0" smtClean="0"/>
            <a:t>служитель</a:t>
          </a:r>
          <a:endParaRPr lang="uk-UA" dirty="0"/>
        </a:p>
      </dgm:t>
    </dgm:pt>
    <dgm:pt modelId="{B1F47EE4-559D-4666-82FB-743365871A60}" type="sibTrans" cxnId="{BB99A316-24D5-4F84-B9C8-BFD29CD43881}">
      <dgm:prSet/>
      <dgm:spPr/>
      <dgm:t>
        <a:bodyPr/>
        <a:lstStyle/>
        <a:p>
          <a:endParaRPr lang="uk-UA"/>
        </a:p>
      </dgm:t>
    </dgm:pt>
    <dgm:pt modelId="{08F78E6A-238A-4611-B605-33B09885FC85}" type="parTrans" cxnId="{BB99A316-24D5-4F84-B9C8-BFD29CD43881}">
      <dgm:prSet/>
      <dgm:spPr/>
      <dgm:t>
        <a:bodyPr/>
        <a:lstStyle/>
        <a:p>
          <a:endParaRPr lang="uk-UA"/>
        </a:p>
      </dgm:t>
    </dgm:pt>
    <dgm:pt modelId="{46FA7B24-43AB-48BD-BE06-5B9C754C9315}" type="pres">
      <dgm:prSet presAssocID="{B6B4499C-04BE-43EF-B08A-79E78157BB2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319C16E-6B4C-44F6-9CD8-35D0BB36FD23}" type="pres">
      <dgm:prSet presAssocID="{05AFF314-03AF-4223-9832-142EF507DC8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B20129-6766-482A-86E0-F6EF926CCCC9}" type="pres">
      <dgm:prSet presAssocID="{E6460059-24E3-4305-A452-63F793FF358F}" presName="sibTrans" presStyleCnt="0"/>
      <dgm:spPr/>
    </dgm:pt>
    <dgm:pt modelId="{3EFF49E2-CFAC-45FF-9E90-DEB7EBF49BFE}" type="pres">
      <dgm:prSet presAssocID="{382B11BC-8C35-46D7-BD4F-39553A8E9D0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82F7CB-1F96-45F7-8196-2AE79ED2BFBD}" type="pres">
      <dgm:prSet presAssocID="{B1F47EE4-559D-4666-82FB-743365871A60}" presName="sibTrans" presStyleCnt="0"/>
      <dgm:spPr/>
    </dgm:pt>
    <dgm:pt modelId="{10B5CB62-284F-48FA-8A82-263B1861CB43}" type="pres">
      <dgm:prSet presAssocID="{17BD6F6E-8FEE-4F45-8E14-CD9F1E8BD3D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89C5CB-E61C-4371-A942-51BAD62991BE}" type="pres">
      <dgm:prSet presAssocID="{0CABFDD9-0126-4B5B-B6E2-7D113FA60BF6}" presName="sibTrans" presStyleCnt="0"/>
      <dgm:spPr/>
    </dgm:pt>
    <dgm:pt modelId="{390F91D8-702E-4AD2-8D9E-EA78AAD19206}" type="pres">
      <dgm:prSet presAssocID="{D68488DA-3826-4486-8EBA-456B6221A78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227D2BB-FCA0-44F8-BFCC-BCDE197406FE}" type="presOf" srcId="{B6B4499C-04BE-43EF-B08A-79E78157BB29}" destId="{46FA7B24-43AB-48BD-BE06-5B9C754C9315}" srcOrd="0" destOrd="0" presId="urn:microsoft.com/office/officeart/2005/8/layout/default"/>
    <dgm:cxn modelId="{BF6A22EE-9AEE-4277-B814-92D68D7E92D1}" srcId="{B6B4499C-04BE-43EF-B08A-79E78157BB29}" destId="{05AFF314-03AF-4223-9832-142EF507DC80}" srcOrd="0" destOrd="0" parTransId="{6262C29A-6D97-4D27-B1A8-E789D15E79FA}" sibTransId="{E6460059-24E3-4305-A452-63F793FF358F}"/>
    <dgm:cxn modelId="{408FC707-1D24-4BC0-8D47-1790DC137F19}" type="presOf" srcId="{17BD6F6E-8FEE-4F45-8E14-CD9F1E8BD3D5}" destId="{10B5CB62-284F-48FA-8A82-263B1861CB43}" srcOrd="0" destOrd="0" presId="urn:microsoft.com/office/officeart/2005/8/layout/default"/>
    <dgm:cxn modelId="{BB99A316-24D5-4F84-B9C8-BFD29CD43881}" srcId="{B6B4499C-04BE-43EF-B08A-79E78157BB29}" destId="{382B11BC-8C35-46D7-BD4F-39553A8E9D0F}" srcOrd="1" destOrd="0" parTransId="{08F78E6A-238A-4611-B605-33B09885FC85}" sibTransId="{B1F47EE4-559D-4666-82FB-743365871A60}"/>
    <dgm:cxn modelId="{F5665BCF-C7BF-4ACA-8CD1-33CB330340DF}" type="presOf" srcId="{05AFF314-03AF-4223-9832-142EF507DC80}" destId="{A319C16E-6B4C-44F6-9CD8-35D0BB36FD23}" srcOrd="0" destOrd="0" presId="urn:microsoft.com/office/officeart/2005/8/layout/default"/>
    <dgm:cxn modelId="{3CE0618F-4FAA-4EF2-8F06-61AE7CBDF5EE}" type="presOf" srcId="{382B11BC-8C35-46D7-BD4F-39553A8E9D0F}" destId="{3EFF49E2-CFAC-45FF-9E90-DEB7EBF49BFE}" srcOrd="0" destOrd="0" presId="urn:microsoft.com/office/officeart/2005/8/layout/default"/>
    <dgm:cxn modelId="{6CD7CEE7-18DF-426F-AE18-D58B2FDDE241}" srcId="{B6B4499C-04BE-43EF-B08A-79E78157BB29}" destId="{17BD6F6E-8FEE-4F45-8E14-CD9F1E8BD3D5}" srcOrd="2" destOrd="0" parTransId="{4D0F208C-5414-4260-8B29-983AB38F3E67}" sibTransId="{0CABFDD9-0126-4B5B-B6E2-7D113FA60BF6}"/>
    <dgm:cxn modelId="{37F2EC14-823F-4D22-B33C-7EEB5C775C94}" srcId="{B6B4499C-04BE-43EF-B08A-79E78157BB29}" destId="{D68488DA-3826-4486-8EBA-456B6221A788}" srcOrd="3" destOrd="0" parTransId="{ED264923-E6A2-4A5C-83A3-D2350207A23E}" sibTransId="{36F0BD3E-A68E-4480-B4E9-C95E91D9DCE9}"/>
    <dgm:cxn modelId="{96E6112F-6FDE-4E60-9D57-388E876BEEC8}" type="presOf" srcId="{D68488DA-3826-4486-8EBA-456B6221A788}" destId="{390F91D8-702E-4AD2-8D9E-EA78AAD19206}" srcOrd="0" destOrd="0" presId="urn:microsoft.com/office/officeart/2005/8/layout/default"/>
    <dgm:cxn modelId="{7B218A54-EF2A-4B96-B897-D708642E3355}" type="presParOf" srcId="{46FA7B24-43AB-48BD-BE06-5B9C754C9315}" destId="{A319C16E-6B4C-44F6-9CD8-35D0BB36FD23}" srcOrd="0" destOrd="0" presId="urn:microsoft.com/office/officeart/2005/8/layout/default"/>
    <dgm:cxn modelId="{A87C3250-F2C6-43AD-B8E2-C653F22E8E4A}" type="presParOf" srcId="{46FA7B24-43AB-48BD-BE06-5B9C754C9315}" destId="{ECB20129-6766-482A-86E0-F6EF926CCCC9}" srcOrd="1" destOrd="0" presId="urn:microsoft.com/office/officeart/2005/8/layout/default"/>
    <dgm:cxn modelId="{9068D5CD-0270-4A48-B36C-F795699F17AE}" type="presParOf" srcId="{46FA7B24-43AB-48BD-BE06-5B9C754C9315}" destId="{3EFF49E2-CFAC-45FF-9E90-DEB7EBF49BFE}" srcOrd="2" destOrd="0" presId="urn:microsoft.com/office/officeart/2005/8/layout/default"/>
    <dgm:cxn modelId="{889A75E3-ED3E-4911-B160-85F70676ADCA}" type="presParOf" srcId="{46FA7B24-43AB-48BD-BE06-5B9C754C9315}" destId="{D282F7CB-1F96-45F7-8196-2AE79ED2BFBD}" srcOrd="3" destOrd="0" presId="urn:microsoft.com/office/officeart/2005/8/layout/default"/>
    <dgm:cxn modelId="{1DCE722F-4F66-4F99-B317-7F205EE69540}" type="presParOf" srcId="{46FA7B24-43AB-48BD-BE06-5B9C754C9315}" destId="{10B5CB62-284F-48FA-8A82-263B1861CB43}" srcOrd="4" destOrd="0" presId="urn:microsoft.com/office/officeart/2005/8/layout/default"/>
    <dgm:cxn modelId="{041704D9-B68F-4225-B986-F00C66857D39}" type="presParOf" srcId="{46FA7B24-43AB-48BD-BE06-5B9C754C9315}" destId="{D989C5CB-E61C-4371-A942-51BAD62991BE}" srcOrd="5" destOrd="0" presId="urn:microsoft.com/office/officeart/2005/8/layout/default"/>
    <dgm:cxn modelId="{A29F107E-A025-411D-B064-21F7FE59B688}" type="presParOf" srcId="{46FA7B24-43AB-48BD-BE06-5B9C754C9315}" destId="{390F91D8-702E-4AD2-8D9E-EA78AAD1920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5409EC-69B6-44B5-8BB8-4184358DE74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5DBDF4C-A6BB-45FA-8E63-6C24E9DD7EF3}">
      <dgm:prSet phldrT="[Текст]"/>
      <dgm:spPr/>
      <dgm:t>
        <a:bodyPr/>
        <a:lstStyle/>
        <a:p>
          <a:r>
            <a:rPr lang="uk-UA" dirty="0" smtClean="0"/>
            <a:t>вираження інтересів</a:t>
          </a:r>
          <a:endParaRPr lang="uk-UA" dirty="0"/>
        </a:p>
      </dgm:t>
    </dgm:pt>
    <dgm:pt modelId="{319EE6CE-C321-4018-9BBD-FCAC61242524}" type="parTrans" cxnId="{C3B2958E-6417-4335-B462-88142E3810BC}">
      <dgm:prSet/>
      <dgm:spPr/>
      <dgm:t>
        <a:bodyPr/>
        <a:lstStyle/>
        <a:p>
          <a:endParaRPr lang="uk-UA"/>
        </a:p>
      </dgm:t>
    </dgm:pt>
    <dgm:pt modelId="{5153E9B4-3261-458A-B713-B8D4FCAE0DC8}" type="sibTrans" cxnId="{C3B2958E-6417-4335-B462-88142E3810BC}">
      <dgm:prSet/>
      <dgm:spPr/>
      <dgm:t>
        <a:bodyPr/>
        <a:lstStyle/>
        <a:p>
          <a:endParaRPr lang="uk-UA"/>
        </a:p>
      </dgm:t>
    </dgm:pt>
    <dgm:pt modelId="{CD6E86B6-30D4-4D5E-98DF-186BC6564D33}">
      <dgm:prSet phldrT="[Текст]"/>
      <dgm:spPr/>
      <dgm:t>
        <a:bodyPr/>
        <a:lstStyle/>
        <a:p>
          <a:r>
            <a:rPr lang="uk-UA" dirty="0" smtClean="0"/>
            <a:t>інтегративна</a:t>
          </a:r>
          <a:endParaRPr lang="uk-UA" dirty="0"/>
        </a:p>
      </dgm:t>
    </dgm:pt>
    <dgm:pt modelId="{8BA5A34A-4834-4D97-94A5-0A870F8BC1DD}" type="parTrans" cxnId="{69671B90-221F-4B8E-8921-A823059B82A3}">
      <dgm:prSet/>
      <dgm:spPr/>
      <dgm:t>
        <a:bodyPr/>
        <a:lstStyle/>
        <a:p>
          <a:endParaRPr lang="uk-UA"/>
        </a:p>
      </dgm:t>
    </dgm:pt>
    <dgm:pt modelId="{0006E652-AE9E-4040-8AC9-9CD27F1BF342}" type="sibTrans" cxnId="{69671B90-221F-4B8E-8921-A823059B82A3}">
      <dgm:prSet/>
      <dgm:spPr/>
      <dgm:t>
        <a:bodyPr/>
        <a:lstStyle/>
        <a:p>
          <a:endParaRPr lang="uk-UA"/>
        </a:p>
      </dgm:t>
    </dgm:pt>
    <dgm:pt modelId="{36A777E3-2025-4B53-A35E-FB3EC2A173D1}">
      <dgm:prSet phldrT="[Текст]"/>
      <dgm:spPr/>
      <dgm:t>
        <a:bodyPr/>
        <a:lstStyle/>
        <a:p>
          <a:r>
            <a:rPr lang="uk-UA" dirty="0" smtClean="0"/>
            <a:t>новаторська</a:t>
          </a:r>
          <a:endParaRPr lang="uk-UA" dirty="0"/>
        </a:p>
      </dgm:t>
    </dgm:pt>
    <dgm:pt modelId="{4CDD898E-87A5-48C3-903E-4073AFB1B7B5}" type="parTrans" cxnId="{180A6AFD-9C98-408A-A7AC-96B01A3A8DA0}">
      <dgm:prSet/>
      <dgm:spPr/>
      <dgm:t>
        <a:bodyPr/>
        <a:lstStyle/>
        <a:p>
          <a:endParaRPr lang="uk-UA"/>
        </a:p>
      </dgm:t>
    </dgm:pt>
    <dgm:pt modelId="{C23409F3-3547-408E-AF22-D959B80FC14F}" type="sibTrans" cxnId="{180A6AFD-9C98-408A-A7AC-96B01A3A8DA0}">
      <dgm:prSet/>
      <dgm:spPr/>
      <dgm:t>
        <a:bodyPr/>
        <a:lstStyle/>
        <a:p>
          <a:endParaRPr lang="uk-UA"/>
        </a:p>
      </dgm:t>
    </dgm:pt>
    <dgm:pt modelId="{E5E00D0A-99CD-4F70-BE69-71ABF32F1CDE}">
      <dgm:prSet phldrT="[Текст]"/>
      <dgm:spPr/>
      <dgm:t>
        <a:bodyPr/>
        <a:lstStyle/>
        <a:p>
          <a:r>
            <a:rPr lang="uk-UA" dirty="0" smtClean="0"/>
            <a:t>організаторська</a:t>
          </a:r>
          <a:endParaRPr lang="uk-UA" dirty="0"/>
        </a:p>
      </dgm:t>
    </dgm:pt>
    <dgm:pt modelId="{06462A9A-3E15-4405-B417-62367D2F121A}" type="parTrans" cxnId="{B814B6BC-21AE-4236-8A5D-1A74554BD102}">
      <dgm:prSet/>
      <dgm:spPr/>
      <dgm:t>
        <a:bodyPr/>
        <a:lstStyle/>
        <a:p>
          <a:endParaRPr lang="uk-UA"/>
        </a:p>
      </dgm:t>
    </dgm:pt>
    <dgm:pt modelId="{771C0552-5C65-45F0-98FB-1FD150493852}" type="sibTrans" cxnId="{B814B6BC-21AE-4236-8A5D-1A74554BD102}">
      <dgm:prSet/>
      <dgm:spPr/>
      <dgm:t>
        <a:bodyPr/>
        <a:lstStyle/>
        <a:p>
          <a:endParaRPr lang="uk-UA"/>
        </a:p>
      </dgm:t>
    </dgm:pt>
    <dgm:pt modelId="{1B434DEB-4921-47C1-9C49-A482FB42B457}">
      <dgm:prSet phldrT="[Текст]"/>
      <dgm:spPr/>
      <dgm:t>
        <a:bodyPr/>
        <a:lstStyle/>
        <a:p>
          <a:r>
            <a:rPr lang="uk-UA" dirty="0" smtClean="0"/>
            <a:t>комунікативна</a:t>
          </a:r>
          <a:endParaRPr lang="uk-UA" dirty="0"/>
        </a:p>
      </dgm:t>
    </dgm:pt>
    <dgm:pt modelId="{EBE5DF31-C0DF-4168-83E8-453DF9EE1624}" type="parTrans" cxnId="{2B2B764F-FC55-4455-B792-EC27AF63F974}">
      <dgm:prSet/>
      <dgm:spPr/>
      <dgm:t>
        <a:bodyPr/>
        <a:lstStyle/>
        <a:p>
          <a:endParaRPr lang="uk-UA"/>
        </a:p>
      </dgm:t>
    </dgm:pt>
    <dgm:pt modelId="{95AEC928-243A-400A-94DC-46111CA76308}" type="sibTrans" cxnId="{2B2B764F-FC55-4455-B792-EC27AF63F974}">
      <dgm:prSet/>
      <dgm:spPr/>
      <dgm:t>
        <a:bodyPr/>
        <a:lstStyle/>
        <a:p>
          <a:endParaRPr lang="uk-UA"/>
        </a:p>
      </dgm:t>
    </dgm:pt>
    <dgm:pt modelId="{654B8C81-ECA9-44C9-B2F9-90DDD1EDD856}" type="pres">
      <dgm:prSet presAssocID="{2A5409EC-69B6-44B5-8BB8-4184358DE74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A9852E5-0161-438C-B902-20C373EF5537}" type="pres">
      <dgm:prSet presAssocID="{45DBDF4C-A6BB-45FA-8E63-6C24E9DD7EF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38CC4AF-26B8-4224-B546-AE2771BFFF79}" type="pres">
      <dgm:prSet presAssocID="{5153E9B4-3261-458A-B713-B8D4FCAE0DC8}" presName="sibTrans" presStyleCnt="0"/>
      <dgm:spPr/>
    </dgm:pt>
    <dgm:pt modelId="{6C400658-AE44-467B-B17D-AC4636562693}" type="pres">
      <dgm:prSet presAssocID="{CD6E86B6-30D4-4D5E-98DF-186BC6564D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5340C3-6C39-459A-A30A-3DF68EEFCEDB}" type="pres">
      <dgm:prSet presAssocID="{0006E652-AE9E-4040-8AC9-9CD27F1BF342}" presName="sibTrans" presStyleCnt="0"/>
      <dgm:spPr/>
    </dgm:pt>
    <dgm:pt modelId="{BD4889A5-5FF8-4F46-BD63-EA07B061BCBD}" type="pres">
      <dgm:prSet presAssocID="{36A777E3-2025-4B53-A35E-FB3EC2A173D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44834D4-1506-4D64-A3E9-5D4A09646BAF}" type="pres">
      <dgm:prSet presAssocID="{C23409F3-3547-408E-AF22-D959B80FC14F}" presName="sibTrans" presStyleCnt="0"/>
      <dgm:spPr/>
    </dgm:pt>
    <dgm:pt modelId="{59CF1F3B-24CB-448D-AB8A-A3B7FAAC50F7}" type="pres">
      <dgm:prSet presAssocID="{E5E00D0A-99CD-4F70-BE69-71ABF32F1CD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63FA06-E945-4525-9125-C3023E987FA4}" type="pres">
      <dgm:prSet presAssocID="{771C0552-5C65-45F0-98FB-1FD150493852}" presName="sibTrans" presStyleCnt="0"/>
      <dgm:spPr/>
    </dgm:pt>
    <dgm:pt modelId="{61462857-872A-4485-9AF6-F4E32F43784B}" type="pres">
      <dgm:prSet presAssocID="{1B434DEB-4921-47C1-9C49-A482FB42B45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67D2D63-7D9C-4B43-B8E2-EF3E308A147B}" type="presOf" srcId="{45DBDF4C-A6BB-45FA-8E63-6C24E9DD7EF3}" destId="{9A9852E5-0161-438C-B902-20C373EF5537}" srcOrd="0" destOrd="0" presId="urn:microsoft.com/office/officeart/2005/8/layout/default"/>
    <dgm:cxn modelId="{69671B90-221F-4B8E-8921-A823059B82A3}" srcId="{2A5409EC-69B6-44B5-8BB8-4184358DE74B}" destId="{CD6E86B6-30D4-4D5E-98DF-186BC6564D33}" srcOrd="1" destOrd="0" parTransId="{8BA5A34A-4834-4D97-94A5-0A870F8BC1DD}" sibTransId="{0006E652-AE9E-4040-8AC9-9CD27F1BF342}"/>
    <dgm:cxn modelId="{2B2B764F-FC55-4455-B792-EC27AF63F974}" srcId="{2A5409EC-69B6-44B5-8BB8-4184358DE74B}" destId="{1B434DEB-4921-47C1-9C49-A482FB42B457}" srcOrd="4" destOrd="0" parTransId="{EBE5DF31-C0DF-4168-83E8-453DF9EE1624}" sibTransId="{95AEC928-243A-400A-94DC-46111CA76308}"/>
    <dgm:cxn modelId="{68044C25-73A8-49FD-8D56-8FC88DD38EF5}" type="presOf" srcId="{2A5409EC-69B6-44B5-8BB8-4184358DE74B}" destId="{654B8C81-ECA9-44C9-B2F9-90DDD1EDD856}" srcOrd="0" destOrd="0" presId="urn:microsoft.com/office/officeart/2005/8/layout/default"/>
    <dgm:cxn modelId="{180A6AFD-9C98-408A-A7AC-96B01A3A8DA0}" srcId="{2A5409EC-69B6-44B5-8BB8-4184358DE74B}" destId="{36A777E3-2025-4B53-A35E-FB3EC2A173D1}" srcOrd="2" destOrd="0" parTransId="{4CDD898E-87A5-48C3-903E-4073AFB1B7B5}" sibTransId="{C23409F3-3547-408E-AF22-D959B80FC14F}"/>
    <dgm:cxn modelId="{EEBC72F1-3455-4A14-893B-9775AB90861D}" type="presOf" srcId="{1B434DEB-4921-47C1-9C49-A482FB42B457}" destId="{61462857-872A-4485-9AF6-F4E32F43784B}" srcOrd="0" destOrd="0" presId="urn:microsoft.com/office/officeart/2005/8/layout/default"/>
    <dgm:cxn modelId="{B814B6BC-21AE-4236-8A5D-1A74554BD102}" srcId="{2A5409EC-69B6-44B5-8BB8-4184358DE74B}" destId="{E5E00D0A-99CD-4F70-BE69-71ABF32F1CDE}" srcOrd="3" destOrd="0" parTransId="{06462A9A-3E15-4405-B417-62367D2F121A}" sibTransId="{771C0552-5C65-45F0-98FB-1FD150493852}"/>
    <dgm:cxn modelId="{C3B2958E-6417-4335-B462-88142E3810BC}" srcId="{2A5409EC-69B6-44B5-8BB8-4184358DE74B}" destId="{45DBDF4C-A6BB-45FA-8E63-6C24E9DD7EF3}" srcOrd="0" destOrd="0" parTransId="{319EE6CE-C321-4018-9BBD-FCAC61242524}" sibTransId="{5153E9B4-3261-458A-B713-B8D4FCAE0DC8}"/>
    <dgm:cxn modelId="{0E8E8387-1745-4ACA-8B60-A9BC96FAE6D2}" type="presOf" srcId="{CD6E86B6-30D4-4D5E-98DF-186BC6564D33}" destId="{6C400658-AE44-467B-B17D-AC4636562693}" srcOrd="0" destOrd="0" presId="urn:microsoft.com/office/officeart/2005/8/layout/default"/>
    <dgm:cxn modelId="{085D3BBC-41BB-4BE7-8843-6E3AFDC5129C}" type="presOf" srcId="{E5E00D0A-99CD-4F70-BE69-71ABF32F1CDE}" destId="{59CF1F3B-24CB-448D-AB8A-A3B7FAAC50F7}" srcOrd="0" destOrd="0" presId="urn:microsoft.com/office/officeart/2005/8/layout/default"/>
    <dgm:cxn modelId="{7C2B931F-1F1E-4389-BB93-E5DC74EF071E}" type="presOf" srcId="{36A777E3-2025-4B53-A35E-FB3EC2A173D1}" destId="{BD4889A5-5FF8-4F46-BD63-EA07B061BCBD}" srcOrd="0" destOrd="0" presId="urn:microsoft.com/office/officeart/2005/8/layout/default"/>
    <dgm:cxn modelId="{CBE4E14B-51B4-4A29-A6FD-DD49AA48D3A0}" type="presParOf" srcId="{654B8C81-ECA9-44C9-B2F9-90DDD1EDD856}" destId="{9A9852E5-0161-438C-B902-20C373EF5537}" srcOrd="0" destOrd="0" presId="urn:microsoft.com/office/officeart/2005/8/layout/default"/>
    <dgm:cxn modelId="{DA752696-5CAB-4673-8B05-9BE7614ECD33}" type="presParOf" srcId="{654B8C81-ECA9-44C9-B2F9-90DDD1EDD856}" destId="{538CC4AF-26B8-4224-B546-AE2771BFFF79}" srcOrd="1" destOrd="0" presId="urn:microsoft.com/office/officeart/2005/8/layout/default"/>
    <dgm:cxn modelId="{481881A3-CD8E-432E-8556-7CC44A548228}" type="presParOf" srcId="{654B8C81-ECA9-44C9-B2F9-90DDD1EDD856}" destId="{6C400658-AE44-467B-B17D-AC4636562693}" srcOrd="2" destOrd="0" presId="urn:microsoft.com/office/officeart/2005/8/layout/default"/>
    <dgm:cxn modelId="{5AFBE20D-ABDA-49E3-814E-A3F5D0C4B79A}" type="presParOf" srcId="{654B8C81-ECA9-44C9-B2F9-90DDD1EDD856}" destId="{4E5340C3-6C39-459A-A30A-3DF68EEFCEDB}" srcOrd="3" destOrd="0" presId="urn:microsoft.com/office/officeart/2005/8/layout/default"/>
    <dgm:cxn modelId="{FCECBD1C-7F44-4CC9-8C5F-5FDF8C112B53}" type="presParOf" srcId="{654B8C81-ECA9-44C9-B2F9-90DDD1EDD856}" destId="{BD4889A5-5FF8-4F46-BD63-EA07B061BCBD}" srcOrd="4" destOrd="0" presId="urn:microsoft.com/office/officeart/2005/8/layout/default"/>
    <dgm:cxn modelId="{6F5346AC-A20D-4FAB-9288-735866B7EFFE}" type="presParOf" srcId="{654B8C81-ECA9-44C9-B2F9-90DDD1EDD856}" destId="{244834D4-1506-4D64-A3E9-5D4A09646BAF}" srcOrd="5" destOrd="0" presId="urn:microsoft.com/office/officeart/2005/8/layout/default"/>
    <dgm:cxn modelId="{358A25C3-8E94-4F0B-8AD9-76A6065E532A}" type="presParOf" srcId="{654B8C81-ECA9-44C9-B2F9-90DDD1EDD856}" destId="{59CF1F3B-24CB-448D-AB8A-A3B7FAAC50F7}" srcOrd="6" destOrd="0" presId="urn:microsoft.com/office/officeart/2005/8/layout/default"/>
    <dgm:cxn modelId="{9C640CBF-F208-47D7-9B07-217DD7562455}" type="presParOf" srcId="{654B8C81-ECA9-44C9-B2F9-90DDD1EDD856}" destId="{E163FA06-E945-4525-9125-C3023E987FA4}" srcOrd="7" destOrd="0" presId="urn:microsoft.com/office/officeart/2005/8/layout/default"/>
    <dgm:cxn modelId="{263F77F1-F61E-4E2E-BE68-FA51800D5EBD}" type="presParOf" srcId="{654B8C81-ECA9-44C9-B2F9-90DDD1EDD856}" destId="{61462857-872A-4485-9AF6-F4E32F43784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14711E-B738-4BED-A013-D1F3F758494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1A0D979-7C2B-4C00-A68A-F3F1F5DDAC51}">
      <dgm:prSet phldrT="[Текст]"/>
      <dgm:spPr/>
      <dgm:t>
        <a:bodyPr/>
        <a:lstStyle/>
        <a:p>
          <a:r>
            <a:rPr lang="uk-UA" dirty="0" err="1" smtClean="0"/>
            <a:t>партійно-комсомолька</a:t>
          </a:r>
          <a:r>
            <a:rPr lang="uk-UA" dirty="0" smtClean="0"/>
            <a:t> еліта</a:t>
          </a:r>
          <a:endParaRPr lang="uk-UA" dirty="0"/>
        </a:p>
      </dgm:t>
    </dgm:pt>
    <dgm:pt modelId="{680329BC-0017-4DAC-9214-4AE6271FF705}" type="parTrans" cxnId="{28EE486B-0565-4D4B-9489-4770C292705A}">
      <dgm:prSet/>
      <dgm:spPr/>
      <dgm:t>
        <a:bodyPr/>
        <a:lstStyle/>
        <a:p>
          <a:endParaRPr lang="uk-UA"/>
        </a:p>
      </dgm:t>
    </dgm:pt>
    <dgm:pt modelId="{561A977A-D296-47C5-86B2-F5F3C04536B5}" type="sibTrans" cxnId="{28EE486B-0565-4D4B-9489-4770C292705A}">
      <dgm:prSet/>
      <dgm:spPr/>
      <dgm:t>
        <a:bodyPr/>
        <a:lstStyle/>
        <a:p>
          <a:endParaRPr lang="uk-UA"/>
        </a:p>
      </dgm:t>
    </dgm:pt>
    <dgm:pt modelId="{85B01054-F673-4505-9F4A-82D256043DE8}">
      <dgm:prSet phldrT="[Текст]"/>
      <dgm:spPr/>
      <dgm:t>
        <a:bodyPr/>
        <a:lstStyle/>
        <a:p>
          <a:r>
            <a:rPr lang="uk-UA" dirty="0" smtClean="0"/>
            <a:t>керівники громадських організацій</a:t>
          </a:r>
          <a:endParaRPr lang="uk-UA" dirty="0"/>
        </a:p>
      </dgm:t>
    </dgm:pt>
    <dgm:pt modelId="{80516345-3EA4-4CEB-B8C2-F1E7D8001514}" type="parTrans" cxnId="{A2994311-0B39-4BBF-9758-2A7AA7A64980}">
      <dgm:prSet/>
      <dgm:spPr/>
      <dgm:t>
        <a:bodyPr/>
        <a:lstStyle/>
        <a:p>
          <a:endParaRPr lang="uk-UA"/>
        </a:p>
      </dgm:t>
    </dgm:pt>
    <dgm:pt modelId="{F36528E7-012A-4C85-BDED-8B281BBA1E59}" type="sibTrans" cxnId="{A2994311-0B39-4BBF-9758-2A7AA7A64980}">
      <dgm:prSet/>
      <dgm:spPr/>
      <dgm:t>
        <a:bodyPr/>
        <a:lstStyle/>
        <a:p>
          <a:endParaRPr lang="uk-UA"/>
        </a:p>
      </dgm:t>
    </dgm:pt>
    <dgm:pt modelId="{E5718F8E-0F18-4A7C-8CDC-F5053B96549B}">
      <dgm:prSet phldrT="[Текст]"/>
      <dgm:spPr/>
      <dgm:t>
        <a:bodyPr/>
        <a:lstStyle/>
        <a:p>
          <a:r>
            <a:rPr lang="uk-UA" dirty="0" smtClean="0"/>
            <a:t> підприємці</a:t>
          </a:r>
          <a:endParaRPr lang="uk-UA" dirty="0"/>
        </a:p>
      </dgm:t>
    </dgm:pt>
    <dgm:pt modelId="{183EB59E-A403-4052-A9E6-9A0E3FBFF0EA}" type="parTrans" cxnId="{C1940373-6B7E-4EC1-8277-609FD2B9715D}">
      <dgm:prSet/>
      <dgm:spPr/>
      <dgm:t>
        <a:bodyPr/>
        <a:lstStyle/>
        <a:p>
          <a:endParaRPr lang="uk-UA"/>
        </a:p>
      </dgm:t>
    </dgm:pt>
    <dgm:pt modelId="{CB0D4B61-F67E-4430-A690-1E17A325CAA4}" type="sibTrans" cxnId="{C1940373-6B7E-4EC1-8277-609FD2B9715D}">
      <dgm:prSet/>
      <dgm:spPr/>
      <dgm:t>
        <a:bodyPr/>
        <a:lstStyle/>
        <a:p>
          <a:endParaRPr lang="uk-UA"/>
        </a:p>
      </dgm:t>
    </dgm:pt>
    <dgm:pt modelId="{57B4B707-6BD5-4072-979C-4C069B095617}">
      <dgm:prSet phldrT="[Текст]"/>
      <dgm:spPr/>
      <dgm:t>
        <a:bodyPr/>
        <a:lstStyle/>
        <a:p>
          <a:r>
            <a:rPr lang="uk-UA" dirty="0" smtClean="0"/>
            <a:t>дисиденти </a:t>
          </a:r>
          <a:endParaRPr lang="uk-UA" dirty="0"/>
        </a:p>
      </dgm:t>
    </dgm:pt>
    <dgm:pt modelId="{2EF04555-FF2F-43EC-9E09-02675C7F0C4D}" type="parTrans" cxnId="{CE22659C-3EE3-4C00-B09F-4E5EFC6F2ED2}">
      <dgm:prSet/>
      <dgm:spPr/>
      <dgm:t>
        <a:bodyPr/>
        <a:lstStyle/>
        <a:p>
          <a:endParaRPr lang="uk-UA"/>
        </a:p>
      </dgm:t>
    </dgm:pt>
    <dgm:pt modelId="{06EB19DF-DDCD-4FC4-BBD1-58DF9ABF26C3}" type="sibTrans" cxnId="{CE22659C-3EE3-4C00-B09F-4E5EFC6F2ED2}">
      <dgm:prSet/>
      <dgm:spPr/>
      <dgm:t>
        <a:bodyPr/>
        <a:lstStyle/>
        <a:p>
          <a:endParaRPr lang="uk-UA"/>
        </a:p>
      </dgm:t>
    </dgm:pt>
    <dgm:pt modelId="{293ED8BB-D87E-44C0-BE32-4A3A10907670}">
      <dgm:prSet phldrT="[Текст]"/>
      <dgm:spPr/>
      <dgm:t>
        <a:bodyPr/>
        <a:lstStyle/>
        <a:p>
          <a:r>
            <a:rPr lang="uk-UA" dirty="0" smtClean="0"/>
            <a:t>керівники державних підприємств </a:t>
          </a:r>
          <a:endParaRPr lang="uk-UA" dirty="0"/>
        </a:p>
      </dgm:t>
    </dgm:pt>
    <dgm:pt modelId="{99E67BE8-8596-4079-8A28-1AEE93C134E5}" type="sibTrans" cxnId="{6A5F1E88-C3AF-4534-A959-D0092D30E488}">
      <dgm:prSet/>
      <dgm:spPr/>
      <dgm:t>
        <a:bodyPr/>
        <a:lstStyle/>
        <a:p>
          <a:endParaRPr lang="uk-UA"/>
        </a:p>
      </dgm:t>
    </dgm:pt>
    <dgm:pt modelId="{75FF7555-B102-4E35-9174-6FC7215D079D}" type="parTrans" cxnId="{6A5F1E88-C3AF-4534-A959-D0092D30E488}">
      <dgm:prSet/>
      <dgm:spPr/>
      <dgm:t>
        <a:bodyPr/>
        <a:lstStyle/>
        <a:p>
          <a:endParaRPr lang="uk-UA"/>
        </a:p>
      </dgm:t>
    </dgm:pt>
    <dgm:pt modelId="{546C371D-DCF6-4BCF-A316-61FEA20B73F7}" type="pres">
      <dgm:prSet presAssocID="{A614711E-B738-4BED-A013-D1F3F75849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B612EF0-221E-423C-811E-6B4622A687A3}" type="pres">
      <dgm:prSet presAssocID="{B1A0D979-7C2B-4C00-A68A-F3F1F5DDAC5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D9ED6B-4923-4A21-80CD-E82F06D5D913}" type="pres">
      <dgm:prSet presAssocID="{561A977A-D296-47C5-86B2-F5F3C04536B5}" presName="sibTrans" presStyleCnt="0"/>
      <dgm:spPr/>
    </dgm:pt>
    <dgm:pt modelId="{30F08AB2-3D00-4166-A8E4-3A95E9ED831E}" type="pres">
      <dgm:prSet presAssocID="{85B01054-F673-4505-9F4A-82D256043DE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BA19CC-3EE2-4AA3-8BFE-46A0CCFBA2F5}" type="pres">
      <dgm:prSet presAssocID="{F36528E7-012A-4C85-BDED-8B281BBA1E59}" presName="sibTrans" presStyleCnt="0"/>
      <dgm:spPr/>
    </dgm:pt>
    <dgm:pt modelId="{85DF3CD2-FDA4-4899-A4C9-B523E2DB0C63}" type="pres">
      <dgm:prSet presAssocID="{E5718F8E-0F18-4A7C-8CDC-F5053B96549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B43CDF-ADC5-48CA-BEDC-1C947F7BE21F}" type="pres">
      <dgm:prSet presAssocID="{CB0D4B61-F67E-4430-A690-1E17A325CAA4}" presName="sibTrans" presStyleCnt="0"/>
      <dgm:spPr/>
    </dgm:pt>
    <dgm:pt modelId="{58FC121B-5103-4E4B-B6F8-6F744467E9EF}" type="pres">
      <dgm:prSet presAssocID="{57B4B707-6BD5-4072-979C-4C069B09561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3F74407-45DE-4554-88FE-60D88A19E7F5}" type="pres">
      <dgm:prSet presAssocID="{06EB19DF-DDCD-4FC4-BBD1-58DF9ABF26C3}" presName="sibTrans" presStyleCnt="0"/>
      <dgm:spPr/>
    </dgm:pt>
    <dgm:pt modelId="{84592F1A-9CC7-42A1-BC3E-F54A6E7BF7D6}" type="pres">
      <dgm:prSet presAssocID="{293ED8BB-D87E-44C0-BE32-4A3A10907670}" presName="node" presStyleLbl="node1" presStyleIdx="4" presStyleCnt="5" custLinFactNeighborX="-920" custLinFactNeighborY="80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81D1848-65B8-40BD-845D-DA2D2C68E393}" type="presOf" srcId="{57B4B707-6BD5-4072-979C-4C069B095617}" destId="{58FC121B-5103-4E4B-B6F8-6F744467E9EF}" srcOrd="0" destOrd="0" presId="urn:microsoft.com/office/officeart/2005/8/layout/default"/>
    <dgm:cxn modelId="{DFFB5306-11E3-4352-BEAB-F1E483314E26}" type="presOf" srcId="{85B01054-F673-4505-9F4A-82D256043DE8}" destId="{30F08AB2-3D00-4166-A8E4-3A95E9ED831E}" srcOrd="0" destOrd="0" presId="urn:microsoft.com/office/officeart/2005/8/layout/default"/>
    <dgm:cxn modelId="{A2994311-0B39-4BBF-9758-2A7AA7A64980}" srcId="{A614711E-B738-4BED-A013-D1F3F7584943}" destId="{85B01054-F673-4505-9F4A-82D256043DE8}" srcOrd="1" destOrd="0" parTransId="{80516345-3EA4-4CEB-B8C2-F1E7D8001514}" sibTransId="{F36528E7-012A-4C85-BDED-8B281BBA1E59}"/>
    <dgm:cxn modelId="{C1940373-6B7E-4EC1-8277-609FD2B9715D}" srcId="{A614711E-B738-4BED-A013-D1F3F7584943}" destId="{E5718F8E-0F18-4A7C-8CDC-F5053B96549B}" srcOrd="2" destOrd="0" parTransId="{183EB59E-A403-4052-A9E6-9A0E3FBFF0EA}" sibTransId="{CB0D4B61-F67E-4430-A690-1E17A325CAA4}"/>
    <dgm:cxn modelId="{9269AD52-23AF-4E91-B938-3874556D7908}" type="presOf" srcId="{A614711E-B738-4BED-A013-D1F3F7584943}" destId="{546C371D-DCF6-4BCF-A316-61FEA20B73F7}" srcOrd="0" destOrd="0" presId="urn:microsoft.com/office/officeart/2005/8/layout/default"/>
    <dgm:cxn modelId="{CE22659C-3EE3-4C00-B09F-4E5EFC6F2ED2}" srcId="{A614711E-B738-4BED-A013-D1F3F7584943}" destId="{57B4B707-6BD5-4072-979C-4C069B095617}" srcOrd="3" destOrd="0" parTransId="{2EF04555-FF2F-43EC-9E09-02675C7F0C4D}" sibTransId="{06EB19DF-DDCD-4FC4-BBD1-58DF9ABF26C3}"/>
    <dgm:cxn modelId="{28EE486B-0565-4D4B-9489-4770C292705A}" srcId="{A614711E-B738-4BED-A013-D1F3F7584943}" destId="{B1A0D979-7C2B-4C00-A68A-F3F1F5DDAC51}" srcOrd="0" destOrd="0" parTransId="{680329BC-0017-4DAC-9214-4AE6271FF705}" sibTransId="{561A977A-D296-47C5-86B2-F5F3C04536B5}"/>
    <dgm:cxn modelId="{49862244-AD92-4F1A-B4F5-3F60367799BC}" type="presOf" srcId="{293ED8BB-D87E-44C0-BE32-4A3A10907670}" destId="{84592F1A-9CC7-42A1-BC3E-F54A6E7BF7D6}" srcOrd="0" destOrd="0" presId="urn:microsoft.com/office/officeart/2005/8/layout/default"/>
    <dgm:cxn modelId="{50A05AAF-6EFA-42E0-AC15-B7DD7DFA0F1A}" type="presOf" srcId="{E5718F8E-0F18-4A7C-8CDC-F5053B96549B}" destId="{85DF3CD2-FDA4-4899-A4C9-B523E2DB0C63}" srcOrd="0" destOrd="0" presId="urn:microsoft.com/office/officeart/2005/8/layout/default"/>
    <dgm:cxn modelId="{6A5F1E88-C3AF-4534-A959-D0092D30E488}" srcId="{A614711E-B738-4BED-A013-D1F3F7584943}" destId="{293ED8BB-D87E-44C0-BE32-4A3A10907670}" srcOrd="4" destOrd="0" parTransId="{75FF7555-B102-4E35-9174-6FC7215D079D}" sibTransId="{99E67BE8-8596-4079-8A28-1AEE93C134E5}"/>
    <dgm:cxn modelId="{6DE62770-BD58-4BA2-87AD-C9D615E0859B}" type="presOf" srcId="{B1A0D979-7C2B-4C00-A68A-F3F1F5DDAC51}" destId="{5B612EF0-221E-423C-811E-6B4622A687A3}" srcOrd="0" destOrd="0" presId="urn:microsoft.com/office/officeart/2005/8/layout/default"/>
    <dgm:cxn modelId="{F38E5FAD-4EEC-4D41-8961-F89056503304}" type="presParOf" srcId="{546C371D-DCF6-4BCF-A316-61FEA20B73F7}" destId="{5B612EF0-221E-423C-811E-6B4622A687A3}" srcOrd="0" destOrd="0" presId="urn:microsoft.com/office/officeart/2005/8/layout/default"/>
    <dgm:cxn modelId="{5DA5E612-F499-4C89-BB41-66F16F1304EF}" type="presParOf" srcId="{546C371D-DCF6-4BCF-A316-61FEA20B73F7}" destId="{82D9ED6B-4923-4A21-80CD-E82F06D5D913}" srcOrd="1" destOrd="0" presId="urn:microsoft.com/office/officeart/2005/8/layout/default"/>
    <dgm:cxn modelId="{5D90B583-92AA-4E3E-9E27-733D65BDD5D9}" type="presParOf" srcId="{546C371D-DCF6-4BCF-A316-61FEA20B73F7}" destId="{30F08AB2-3D00-4166-A8E4-3A95E9ED831E}" srcOrd="2" destOrd="0" presId="urn:microsoft.com/office/officeart/2005/8/layout/default"/>
    <dgm:cxn modelId="{A69860EE-A253-481E-97D6-2D9DF033AF35}" type="presParOf" srcId="{546C371D-DCF6-4BCF-A316-61FEA20B73F7}" destId="{E5BA19CC-3EE2-4AA3-8BFE-46A0CCFBA2F5}" srcOrd="3" destOrd="0" presId="urn:microsoft.com/office/officeart/2005/8/layout/default"/>
    <dgm:cxn modelId="{EEFFC053-51CE-4379-A72F-0BB21D7D0F35}" type="presParOf" srcId="{546C371D-DCF6-4BCF-A316-61FEA20B73F7}" destId="{85DF3CD2-FDA4-4899-A4C9-B523E2DB0C63}" srcOrd="4" destOrd="0" presId="urn:microsoft.com/office/officeart/2005/8/layout/default"/>
    <dgm:cxn modelId="{41DC4382-4252-4906-A049-809CBC292BE7}" type="presParOf" srcId="{546C371D-DCF6-4BCF-A316-61FEA20B73F7}" destId="{E8B43CDF-ADC5-48CA-BEDC-1C947F7BE21F}" srcOrd="5" destOrd="0" presId="urn:microsoft.com/office/officeart/2005/8/layout/default"/>
    <dgm:cxn modelId="{BC0C07F6-CA3D-4A9C-BA4A-3C90BB6DE7EA}" type="presParOf" srcId="{546C371D-DCF6-4BCF-A316-61FEA20B73F7}" destId="{58FC121B-5103-4E4B-B6F8-6F744467E9EF}" srcOrd="6" destOrd="0" presId="urn:microsoft.com/office/officeart/2005/8/layout/default"/>
    <dgm:cxn modelId="{AA3A9E09-1DD6-44C9-AC0B-CEAE6EF4F2FD}" type="presParOf" srcId="{546C371D-DCF6-4BCF-A316-61FEA20B73F7}" destId="{73F74407-45DE-4554-88FE-60D88A19E7F5}" srcOrd="7" destOrd="0" presId="urn:microsoft.com/office/officeart/2005/8/layout/default"/>
    <dgm:cxn modelId="{5B6F6105-FF7A-4CFC-8097-89F3308433E7}" type="presParOf" srcId="{546C371D-DCF6-4BCF-A316-61FEA20B73F7}" destId="{84592F1A-9CC7-42A1-BC3E-F54A6E7BF7D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EB4B8-DBB6-46E4-B1DE-C4D776A9B552}">
      <dsp:nvSpPr>
        <dsp:cNvPr id="0" name=""/>
        <dsp:cNvSpPr/>
      </dsp:nvSpPr>
      <dsp:spPr>
        <a:xfrm>
          <a:off x="883" y="183223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цезаристський</a:t>
          </a:r>
          <a:endParaRPr lang="uk-UA" sz="3300" kern="1200" dirty="0"/>
        </a:p>
      </dsp:txBody>
      <dsp:txXfrm>
        <a:off x="883" y="183223"/>
        <a:ext cx="3446301" cy="2067780"/>
      </dsp:txXfrm>
    </dsp:sp>
    <dsp:sp modelId="{B6D4E89D-5905-4E21-B9F6-4595127964FC}">
      <dsp:nvSpPr>
        <dsp:cNvPr id="0" name=""/>
        <dsp:cNvSpPr/>
      </dsp:nvSpPr>
      <dsp:spPr>
        <a:xfrm>
          <a:off x="3791815" y="183223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плутократичний</a:t>
          </a:r>
          <a:endParaRPr lang="uk-UA" sz="3300" kern="1200" dirty="0"/>
        </a:p>
      </dsp:txBody>
      <dsp:txXfrm>
        <a:off x="3791815" y="183223"/>
        <a:ext cx="3446301" cy="2067780"/>
      </dsp:txXfrm>
    </dsp:sp>
    <dsp:sp modelId="{BE66B66F-A68B-4F50-9779-02A8150770E0}">
      <dsp:nvSpPr>
        <dsp:cNvPr id="0" name=""/>
        <dsp:cNvSpPr/>
      </dsp:nvSpPr>
      <dsp:spPr>
        <a:xfrm>
          <a:off x="883" y="2595634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популістський</a:t>
          </a:r>
          <a:endParaRPr lang="uk-UA" sz="3300" kern="1200" dirty="0"/>
        </a:p>
      </dsp:txBody>
      <dsp:txXfrm>
        <a:off x="883" y="2595634"/>
        <a:ext cx="3446301" cy="2067780"/>
      </dsp:txXfrm>
    </dsp:sp>
    <dsp:sp modelId="{AE59CFC5-51D3-4998-96B1-89002AFAE8E9}">
      <dsp:nvSpPr>
        <dsp:cNvPr id="0" name=""/>
        <dsp:cNvSpPr/>
      </dsp:nvSpPr>
      <dsp:spPr>
        <a:xfrm>
          <a:off x="3791815" y="2595634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професійний</a:t>
          </a:r>
          <a:endParaRPr lang="uk-UA" sz="3300" kern="1200" dirty="0"/>
        </a:p>
      </dsp:txBody>
      <dsp:txXfrm>
        <a:off x="3791815" y="2595634"/>
        <a:ext cx="3446301" cy="20677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9C16E-6B4C-44F6-9CD8-35D0BB36FD23}">
      <dsp:nvSpPr>
        <dsp:cNvPr id="0" name=""/>
        <dsp:cNvSpPr/>
      </dsp:nvSpPr>
      <dsp:spPr>
        <a:xfrm>
          <a:off x="883" y="183223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прапороносець</a:t>
          </a:r>
          <a:endParaRPr lang="uk-UA" sz="3500" kern="1200" dirty="0"/>
        </a:p>
      </dsp:txBody>
      <dsp:txXfrm>
        <a:off x="883" y="183223"/>
        <a:ext cx="3446301" cy="2067780"/>
      </dsp:txXfrm>
    </dsp:sp>
    <dsp:sp modelId="{3EFF49E2-CFAC-45FF-9E90-DEB7EBF49BFE}">
      <dsp:nvSpPr>
        <dsp:cNvPr id="0" name=""/>
        <dsp:cNvSpPr/>
      </dsp:nvSpPr>
      <dsp:spPr>
        <a:xfrm>
          <a:off x="3791815" y="183223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служитель</a:t>
          </a:r>
          <a:endParaRPr lang="uk-UA" sz="3500" kern="1200" dirty="0"/>
        </a:p>
      </dsp:txBody>
      <dsp:txXfrm>
        <a:off x="3791815" y="183223"/>
        <a:ext cx="3446301" cy="2067780"/>
      </dsp:txXfrm>
    </dsp:sp>
    <dsp:sp modelId="{10B5CB62-284F-48FA-8A82-263B1861CB43}">
      <dsp:nvSpPr>
        <dsp:cNvPr id="0" name=""/>
        <dsp:cNvSpPr/>
      </dsp:nvSpPr>
      <dsp:spPr>
        <a:xfrm>
          <a:off x="883" y="2595634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пожежник</a:t>
          </a:r>
          <a:endParaRPr lang="uk-UA" sz="3500" kern="1200" dirty="0"/>
        </a:p>
      </dsp:txBody>
      <dsp:txXfrm>
        <a:off x="883" y="2595634"/>
        <a:ext cx="3446301" cy="2067780"/>
      </dsp:txXfrm>
    </dsp:sp>
    <dsp:sp modelId="{390F91D8-702E-4AD2-8D9E-EA78AAD19206}">
      <dsp:nvSpPr>
        <dsp:cNvPr id="0" name=""/>
        <dsp:cNvSpPr/>
      </dsp:nvSpPr>
      <dsp:spPr>
        <a:xfrm>
          <a:off x="3791815" y="2595634"/>
          <a:ext cx="3446301" cy="2067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торговець</a:t>
          </a:r>
          <a:endParaRPr lang="uk-UA" sz="3500" kern="1200" dirty="0"/>
        </a:p>
      </dsp:txBody>
      <dsp:txXfrm>
        <a:off x="3791815" y="2595634"/>
        <a:ext cx="3446301" cy="20677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852E5-0161-438C-B902-20C373EF5537}">
      <dsp:nvSpPr>
        <dsp:cNvPr id="0" name=""/>
        <dsp:cNvSpPr/>
      </dsp:nvSpPr>
      <dsp:spPr>
        <a:xfrm>
          <a:off x="1077190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вираження інтересів</a:t>
          </a:r>
          <a:endParaRPr lang="uk-UA" sz="2300" kern="1200" dirty="0"/>
        </a:p>
      </dsp:txBody>
      <dsp:txXfrm>
        <a:off x="1077190" y="2071"/>
        <a:ext cx="2421247" cy="1452748"/>
      </dsp:txXfrm>
    </dsp:sp>
    <dsp:sp modelId="{6C400658-AE44-467B-B17D-AC4636562693}">
      <dsp:nvSpPr>
        <dsp:cNvPr id="0" name=""/>
        <dsp:cNvSpPr/>
      </dsp:nvSpPr>
      <dsp:spPr>
        <a:xfrm>
          <a:off x="3740562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інтегративна</a:t>
          </a:r>
          <a:endParaRPr lang="uk-UA" sz="2300" kern="1200" dirty="0"/>
        </a:p>
      </dsp:txBody>
      <dsp:txXfrm>
        <a:off x="3740562" y="2071"/>
        <a:ext cx="2421247" cy="1452748"/>
      </dsp:txXfrm>
    </dsp:sp>
    <dsp:sp modelId="{BD4889A5-5FF8-4F46-BD63-EA07B061BCBD}">
      <dsp:nvSpPr>
        <dsp:cNvPr id="0" name=""/>
        <dsp:cNvSpPr/>
      </dsp:nvSpPr>
      <dsp:spPr>
        <a:xfrm>
          <a:off x="1077190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новаторська</a:t>
          </a:r>
          <a:endParaRPr lang="uk-UA" sz="2300" kern="1200" dirty="0"/>
        </a:p>
      </dsp:txBody>
      <dsp:txXfrm>
        <a:off x="1077190" y="1696944"/>
        <a:ext cx="2421247" cy="1452748"/>
      </dsp:txXfrm>
    </dsp:sp>
    <dsp:sp modelId="{59CF1F3B-24CB-448D-AB8A-A3B7FAAC50F7}">
      <dsp:nvSpPr>
        <dsp:cNvPr id="0" name=""/>
        <dsp:cNvSpPr/>
      </dsp:nvSpPr>
      <dsp:spPr>
        <a:xfrm>
          <a:off x="3740562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організаторська</a:t>
          </a:r>
          <a:endParaRPr lang="uk-UA" sz="2300" kern="1200" dirty="0"/>
        </a:p>
      </dsp:txBody>
      <dsp:txXfrm>
        <a:off x="3740562" y="1696944"/>
        <a:ext cx="2421247" cy="1452748"/>
      </dsp:txXfrm>
    </dsp:sp>
    <dsp:sp modelId="{61462857-872A-4485-9AF6-F4E32F43784B}">
      <dsp:nvSpPr>
        <dsp:cNvPr id="0" name=""/>
        <dsp:cNvSpPr/>
      </dsp:nvSpPr>
      <dsp:spPr>
        <a:xfrm>
          <a:off x="2408876" y="3391818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комунікативна</a:t>
          </a:r>
          <a:endParaRPr lang="uk-UA" sz="2300" kern="1200" dirty="0"/>
        </a:p>
      </dsp:txBody>
      <dsp:txXfrm>
        <a:off x="2408876" y="3391818"/>
        <a:ext cx="2421247" cy="14527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12EF0-221E-423C-811E-6B4622A687A3}">
      <dsp:nvSpPr>
        <dsp:cNvPr id="0" name=""/>
        <dsp:cNvSpPr/>
      </dsp:nvSpPr>
      <dsp:spPr>
        <a:xfrm>
          <a:off x="1077190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err="1" smtClean="0"/>
            <a:t>партійно-комсомолька</a:t>
          </a:r>
          <a:r>
            <a:rPr lang="uk-UA" sz="2800" kern="1200" dirty="0" smtClean="0"/>
            <a:t> еліта</a:t>
          </a:r>
          <a:endParaRPr lang="uk-UA" sz="2800" kern="1200" dirty="0"/>
        </a:p>
      </dsp:txBody>
      <dsp:txXfrm>
        <a:off x="1077190" y="2071"/>
        <a:ext cx="2421247" cy="1452748"/>
      </dsp:txXfrm>
    </dsp:sp>
    <dsp:sp modelId="{30F08AB2-3D00-4166-A8E4-3A95E9ED831E}">
      <dsp:nvSpPr>
        <dsp:cNvPr id="0" name=""/>
        <dsp:cNvSpPr/>
      </dsp:nvSpPr>
      <dsp:spPr>
        <a:xfrm>
          <a:off x="3740562" y="2071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керівники громадських організацій</a:t>
          </a:r>
          <a:endParaRPr lang="uk-UA" sz="2800" kern="1200" dirty="0"/>
        </a:p>
      </dsp:txBody>
      <dsp:txXfrm>
        <a:off x="3740562" y="2071"/>
        <a:ext cx="2421247" cy="1452748"/>
      </dsp:txXfrm>
    </dsp:sp>
    <dsp:sp modelId="{85DF3CD2-FDA4-4899-A4C9-B523E2DB0C63}">
      <dsp:nvSpPr>
        <dsp:cNvPr id="0" name=""/>
        <dsp:cNvSpPr/>
      </dsp:nvSpPr>
      <dsp:spPr>
        <a:xfrm>
          <a:off x="1077190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 підприємці</a:t>
          </a:r>
          <a:endParaRPr lang="uk-UA" sz="2800" kern="1200" dirty="0"/>
        </a:p>
      </dsp:txBody>
      <dsp:txXfrm>
        <a:off x="1077190" y="1696944"/>
        <a:ext cx="2421247" cy="1452748"/>
      </dsp:txXfrm>
    </dsp:sp>
    <dsp:sp modelId="{58FC121B-5103-4E4B-B6F8-6F744467E9EF}">
      <dsp:nvSpPr>
        <dsp:cNvPr id="0" name=""/>
        <dsp:cNvSpPr/>
      </dsp:nvSpPr>
      <dsp:spPr>
        <a:xfrm>
          <a:off x="3740562" y="1696944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дисиденти </a:t>
          </a:r>
          <a:endParaRPr lang="uk-UA" sz="2800" kern="1200" dirty="0"/>
        </a:p>
      </dsp:txBody>
      <dsp:txXfrm>
        <a:off x="3740562" y="1696944"/>
        <a:ext cx="2421247" cy="1452748"/>
      </dsp:txXfrm>
    </dsp:sp>
    <dsp:sp modelId="{84592F1A-9CC7-42A1-BC3E-F54A6E7BF7D6}">
      <dsp:nvSpPr>
        <dsp:cNvPr id="0" name=""/>
        <dsp:cNvSpPr/>
      </dsp:nvSpPr>
      <dsp:spPr>
        <a:xfrm>
          <a:off x="2386600" y="3393889"/>
          <a:ext cx="2421247" cy="1452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керівники державних підприємств </a:t>
          </a:r>
          <a:endParaRPr lang="uk-UA" sz="2800" kern="1200" dirty="0"/>
        </a:p>
      </dsp:txBody>
      <dsp:txXfrm>
        <a:off x="2386600" y="3393889"/>
        <a:ext cx="2421247" cy="1452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BBBC7-FED9-4A00-8518-87BFAE1545DC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D52FB-045E-4B9C-8998-59444FCF88AF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9AC194D-2999-4621-8814-610700809560}" type="datetimeFigureOut">
              <a:rPr lang="uk-UA" smtClean="0"/>
              <a:pPr/>
              <a:t>03.04.2020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B21D26-9682-4268-A77F-BB44D75E6B4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segodnya.ua/dossier/d_politics/Kravchuk-Leonid-452185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skachat-kartinki.ru/skachat.php?id=21825&amp;num=5" TargetMode="External"/><Relationship Id="rId2" Type="http://schemas.openxmlformats.org/officeDocument/2006/relationships/hyperlink" Target="http://skachat-kartinki.ru/picture.php?id=2182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Політична еліта і політичне лідерство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3057488"/>
          </a:xfrm>
        </p:spPr>
        <p:txBody>
          <a:bodyPr>
            <a:normAutofit/>
          </a:bodyPr>
          <a:lstStyle/>
          <a:p>
            <a:r>
              <a:rPr lang="uk-UA" dirty="0" smtClean="0"/>
              <a:t>Презентація  для студентів 2 курсу Факультету іноземних мов</a:t>
            </a:r>
            <a:r>
              <a:rPr lang="uk-UA" dirty="0" smtClean="0"/>
              <a:t> </a:t>
            </a:r>
            <a:endParaRPr lang="uk-UA" dirty="0" smtClean="0"/>
          </a:p>
          <a:p>
            <a:pPr lvl="0"/>
            <a:r>
              <a:rPr lang="uk-UA" smtClean="0"/>
              <a:t>Підготував: </a:t>
            </a:r>
            <a:r>
              <a:rPr lang="uk-UA" dirty="0" smtClean="0"/>
              <a:t>доцент кафедри політології</a:t>
            </a:r>
          </a:p>
          <a:p>
            <a:pPr lvl="0"/>
            <a:r>
              <a:rPr lang="uk-UA" dirty="0" err="1" smtClean="0"/>
              <a:t>Доцяк</a:t>
            </a:r>
            <a:r>
              <a:rPr lang="uk-UA" dirty="0" smtClean="0"/>
              <a:t> І.І.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Функції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>
              <a:solidFill>
                <a:schemeClr val="accent1"/>
              </a:solidFill>
            </a:endParaRPr>
          </a:p>
          <a:p>
            <a:pPr algn="ctr"/>
            <a:r>
              <a:rPr lang="uk-UA" dirty="0" smtClean="0">
                <a:solidFill>
                  <a:schemeClr val="accent1"/>
                </a:solidFill>
              </a:rPr>
              <a:t>Регулятивна функція  - </a:t>
            </a:r>
            <a:r>
              <a:rPr lang="uk-UA" dirty="0" smtClean="0"/>
              <a:t> ухвалення </a:t>
            </a:r>
            <a:r>
              <a:rPr lang="uk-UA" dirty="0"/>
              <a:t>політичних рішень, спрямованих на регулювання суспільних відносин, розв'язання назрілих суспільних проблем і завдань, </a:t>
            </a:r>
            <a:r>
              <a:rPr lang="uk-UA" dirty="0" smtClean="0"/>
              <a:t>здійснення </a:t>
            </a:r>
            <a:r>
              <a:rPr lang="uk-UA" dirty="0"/>
              <a:t>розподілу і перерозподілу матеріальних, фінансових, людських та інших ресурсів.</a:t>
            </a:r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Функції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>
              <a:solidFill>
                <a:schemeClr val="accent1"/>
              </a:solidFill>
            </a:endParaRPr>
          </a:p>
          <a:p>
            <a:endParaRPr lang="uk-UA" dirty="0" smtClean="0">
              <a:solidFill>
                <a:schemeClr val="accent1"/>
              </a:solidFill>
            </a:endParaRPr>
          </a:p>
          <a:p>
            <a:pPr algn="ctr"/>
            <a:r>
              <a:rPr lang="uk-UA" dirty="0" smtClean="0">
                <a:solidFill>
                  <a:schemeClr val="accent1"/>
                </a:solidFill>
              </a:rPr>
              <a:t>Вираження </a:t>
            </a:r>
            <a:r>
              <a:rPr lang="uk-UA" dirty="0">
                <a:solidFill>
                  <a:schemeClr val="accent1"/>
                </a:solidFill>
              </a:rPr>
              <a:t>і представництво </a:t>
            </a:r>
            <a:r>
              <a:rPr lang="uk-UA" dirty="0"/>
              <a:t>в політичній системі суспільства соціальних інтересів. Еліта виступає </a:t>
            </a:r>
            <a:r>
              <a:rPr lang="uk-UA" dirty="0" smtClean="0"/>
              <a:t> </a:t>
            </a:r>
            <a:r>
              <a:rPr lang="uk-UA" dirty="0"/>
              <a:t>ланкою, яка не тільки забезпечує горизонтальні зв'язки в суспільстві, а й здійснює вертикальну комунікацію між владою і масами, тобто реалізує комунікативну функцію.</a:t>
            </a:r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chemeClr val="tx2"/>
                </a:solidFill>
              </a:rPr>
              <a:t>Макіавеллістська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школа  - склалася наприкінці XIX - на початку XX ст. як критична переоцінка досвіду представницького правління й ліберально-демократичних цінностей:</a:t>
            </a:r>
          </a:p>
          <a:p>
            <a:pPr algn="ctr">
              <a:buNone/>
            </a:pPr>
            <a:r>
              <a:rPr lang="uk-UA" dirty="0" smtClean="0"/>
              <a:t>	</a:t>
            </a:r>
            <a:r>
              <a:rPr lang="uk-UA" dirty="0" err="1" smtClean="0">
                <a:solidFill>
                  <a:schemeClr val="tx2"/>
                </a:solidFill>
              </a:rPr>
              <a:t>Гаетано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err="1" smtClean="0">
                <a:solidFill>
                  <a:schemeClr val="tx2"/>
                </a:solidFill>
              </a:rPr>
              <a:t>Моска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(1858-1941) </a:t>
            </a:r>
          </a:p>
          <a:p>
            <a:pPr algn="ctr">
              <a:buNone/>
            </a:pPr>
            <a:r>
              <a:rPr lang="uk-UA" dirty="0" smtClean="0"/>
              <a:t>	</a:t>
            </a:r>
            <a:r>
              <a:rPr lang="uk-UA" dirty="0" err="1" smtClean="0">
                <a:solidFill>
                  <a:schemeClr val="tx2"/>
                </a:solidFill>
              </a:rPr>
              <a:t>Вільфредо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err="1" smtClean="0">
                <a:solidFill>
                  <a:schemeClr val="tx2"/>
                </a:solidFill>
              </a:rPr>
              <a:t>Парето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(1848-1923)</a:t>
            </a:r>
          </a:p>
          <a:p>
            <a:pPr algn="ctr"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chemeClr val="tx2"/>
                </a:solidFill>
              </a:rPr>
              <a:t>Роберт </a:t>
            </a:r>
            <a:r>
              <a:rPr lang="uk-UA" dirty="0" err="1" smtClean="0">
                <a:solidFill>
                  <a:schemeClr val="tx2"/>
                </a:solidFill>
              </a:rPr>
              <a:t>Міхельс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(1876-1936).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Теорії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 fontAlgn="b">
              <a:buNone/>
            </a:pPr>
            <a:r>
              <a:rPr lang="uk-UA" b="1" dirty="0" smtClean="0">
                <a:solidFill>
                  <a:schemeClr val="tx2"/>
                </a:solidFill>
              </a:rPr>
              <a:t>В. </a:t>
            </a:r>
            <a:r>
              <a:rPr lang="uk-UA" b="1" dirty="0" err="1" smtClean="0">
                <a:solidFill>
                  <a:schemeClr val="tx2"/>
                </a:solidFill>
              </a:rPr>
              <a:t>Парето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</a:p>
          <a:p>
            <a:pPr algn="ctr" fontAlgn="b">
              <a:buNone/>
            </a:pPr>
            <a:r>
              <a:rPr lang="uk-UA" dirty="0" smtClean="0">
                <a:solidFill>
                  <a:schemeClr val="tx2"/>
                </a:solidFill>
              </a:rPr>
              <a:t> "</a:t>
            </a:r>
            <a:r>
              <a:rPr lang="uk-UA" b="1" dirty="0" smtClean="0">
                <a:solidFill>
                  <a:schemeClr val="tx2"/>
                </a:solidFill>
              </a:rPr>
              <a:t>Трактат із загальної соціології"</a:t>
            </a:r>
            <a:r>
              <a:rPr lang="uk-UA" b="1" dirty="0" smtClean="0"/>
              <a:t> (1916)</a:t>
            </a:r>
          </a:p>
          <a:p>
            <a:pPr algn="just" fontAlgn="b"/>
            <a:r>
              <a:rPr lang="uk-UA" dirty="0" smtClean="0"/>
              <a:t>еліта свідома, що являє собою прошарок відокремлений від всього суспільства</a:t>
            </a:r>
          </a:p>
          <a:p>
            <a:pPr algn="just" fontAlgn="b"/>
            <a:r>
              <a:rPr lang="uk-UA" dirty="0" smtClean="0"/>
              <a:t>об'єднана спільністю соціального походження та досвіду</a:t>
            </a:r>
          </a:p>
          <a:p>
            <a:pPr algn="just" fontAlgn="b"/>
            <a:r>
              <a:rPr lang="uk-UA" dirty="0" smtClean="0"/>
              <a:t>для членів еліти характерне почуття змови для того, щоб захистити свої інтереси</a:t>
            </a:r>
          </a:p>
          <a:p>
            <a:pPr algn="just" fontAlgn="b"/>
            <a:r>
              <a:rPr lang="uk-UA" dirty="0" smtClean="0"/>
              <a:t>зверхність еліти зумовлена винятковими якостями</a:t>
            </a:r>
          </a:p>
          <a:p>
            <a:pPr algn="just" fontAlgn="b"/>
            <a:r>
              <a:rPr lang="uk-UA" dirty="0" smtClean="0"/>
              <a:t>при відсутності таких якостей їй загрожує занепад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 </a:t>
            </a: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Закон циркуляції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tx2"/>
                </a:solidFill>
              </a:rPr>
              <a:t>Зміни в середині самої еліти</a:t>
            </a:r>
            <a:r>
              <a:rPr lang="uk-UA" dirty="0" smtClean="0"/>
              <a:t>:</a:t>
            </a:r>
          </a:p>
          <a:p>
            <a:pPr algn="just"/>
            <a:r>
              <a:rPr lang="uk-UA" dirty="0" smtClean="0"/>
              <a:t>допускає нових членів і отримує більше можливостей зберегти своє панування</a:t>
            </a:r>
          </a:p>
          <a:p>
            <a:pPr algn="just"/>
            <a:r>
              <a:rPr lang="uk-UA" dirty="0" smtClean="0"/>
              <a:t>чинить опір найменшим змінам і складаються умови для зміни державного устрою. Коли процеси занепаду правлячої еліти й кількісного зростання </a:t>
            </a:r>
            <a:r>
              <a:rPr lang="uk-UA" dirty="0" err="1" smtClean="0"/>
              <a:t>контреліти</a:t>
            </a:r>
            <a:r>
              <a:rPr lang="uk-UA" dirty="0" smtClean="0"/>
              <a:t> набувають широких масштабів, </a:t>
            </a:r>
            <a:r>
              <a:rPr lang="uk-UA" dirty="0" err="1" smtClean="0"/>
              <a:t>контреліта</a:t>
            </a:r>
            <a:r>
              <a:rPr lang="uk-UA" dirty="0" smtClean="0"/>
              <a:t> за допомогою мас витісняє стару еліту і стає правлячою. </a:t>
            </a:r>
          </a:p>
          <a:p>
            <a:pPr algn="just">
              <a:buNone/>
            </a:pPr>
            <a:r>
              <a:rPr lang="uk-UA" dirty="0" smtClean="0"/>
              <a:t>	Це </a:t>
            </a:r>
            <a:r>
              <a:rPr lang="uk-UA" dirty="0" smtClean="0">
                <a:solidFill>
                  <a:schemeClr val="tx2"/>
                </a:solidFill>
              </a:rPr>
              <a:t>"масова циркуляція еліти</a:t>
            </a:r>
            <a:r>
              <a:rPr lang="uk-UA" dirty="0" smtClean="0"/>
              <a:t>" або революція.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chemeClr val="tx2"/>
                </a:solidFill>
              </a:rPr>
              <a:t>Г. </a:t>
            </a:r>
            <a:r>
              <a:rPr lang="uk-UA" b="1" dirty="0" err="1" smtClean="0">
                <a:solidFill>
                  <a:schemeClr val="tx2"/>
                </a:solidFill>
              </a:rPr>
              <a:t>Моска</a:t>
            </a:r>
            <a:r>
              <a:rPr lang="uk-UA" dirty="0" smtClean="0">
                <a:solidFill>
                  <a:schemeClr val="tx2"/>
                </a:solidFill>
              </a:rPr>
              <a:t>  </a:t>
            </a:r>
          </a:p>
          <a:p>
            <a:pPr algn="ctr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“Основи</a:t>
            </a:r>
            <a:r>
              <a:rPr lang="uk-UA" b="1" dirty="0" smtClean="0">
                <a:solidFill>
                  <a:schemeClr val="tx2"/>
                </a:solidFill>
              </a:rPr>
              <a:t> політичної науки “</a:t>
            </a:r>
            <a:r>
              <a:rPr lang="uk-UA" b="1" dirty="0" smtClean="0"/>
              <a:t>(1896)</a:t>
            </a:r>
          </a:p>
          <a:p>
            <a:pPr algn="just"/>
            <a:r>
              <a:rPr lang="uk-UA" dirty="0" smtClean="0"/>
              <a:t>В кожному суспільстві є правлячий клас, який утримує владу в державі</a:t>
            </a:r>
          </a:p>
          <a:p>
            <a:pPr algn="just"/>
            <a:r>
              <a:rPr lang="uk-UA" dirty="0" smtClean="0"/>
              <a:t> аристократична (закрита еліта)  -  опирається будь-яким змінам</a:t>
            </a:r>
          </a:p>
          <a:p>
            <a:pPr algn="just"/>
            <a:r>
              <a:rPr lang="uk-UA" dirty="0" smtClean="0"/>
              <a:t> демократична ( відкрита еліта) – допускає своє розширення за рахунок вихідців з  мас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chemeClr val="tx2"/>
                </a:solidFill>
              </a:rPr>
              <a:t>Роберт </a:t>
            </a:r>
            <a:r>
              <a:rPr lang="uk-UA" b="1" dirty="0" err="1" smtClean="0">
                <a:solidFill>
                  <a:schemeClr val="tx2"/>
                </a:solidFill>
              </a:rPr>
              <a:t>Міхельс</a:t>
            </a:r>
            <a:r>
              <a:rPr lang="uk-UA" b="1" dirty="0" smtClean="0">
                <a:solidFill>
                  <a:schemeClr val="tx2"/>
                </a:solidFill>
              </a:rPr>
              <a:t> </a:t>
            </a:r>
          </a:p>
          <a:p>
            <a:pPr algn="ctr">
              <a:buNone/>
            </a:pP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b="1" dirty="0" smtClean="0">
                <a:solidFill>
                  <a:schemeClr val="tx2"/>
                </a:solidFill>
              </a:rPr>
              <a:t>"До соціології партійності в сучасній демократії</a:t>
            </a:r>
            <a:r>
              <a:rPr lang="uk-UA" b="1" dirty="0" smtClean="0"/>
              <a:t>" (1911)</a:t>
            </a:r>
          </a:p>
          <a:p>
            <a:pPr algn="just"/>
            <a:r>
              <a:rPr lang="uk-UA" dirty="0" smtClean="0"/>
              <a:t>Будь-якою організацією керує меншість, що дає їй владу над більшістю</a:t>
            </a:r>
          </a:p>
          <a:p>
            <a:pPr algn="just"/>
            <a:r>
              <a:rPr lang="uk-UA" dirty="0" smtClean="0"/>
              <a:t>Правляча меншість прагне зберегти і посилити свою владу</a:t>
            </a:r>
          </a:p>
          <a:p>
            <a:pPr algn="just"/>
            <a:r>
              <a:rPr lang="uk-UA" dirty="0" smtClean="0"/>
              <a:t>Захоплення влади правлячою верхівкою є незворотним процесом (залізний закон олігархії)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Теорії еліт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err="1" smtClean="0">
                <a:solidFill>
                  <a:schemeClr val="tx2"/>
                </a:solidFill>
              </a:rPr>
              <a:t>Райт</a:t>
            </a:r>
            <a:r>
              <a:rPr lang="uk-UA" b="1" dirty="0" smtClean="0">
                <a:solidFill>
                  <a:schemeClr val="tx2"/>
                </a:solidFill>
              </a:rPr>
              <a:t> </a:t>
            </a:r>
            <a:r>
              <a:rPr lang="uk-UA" b="1" dirty="0" err="1" smtClean="0">
                <a:solidFill>
                  <a:schemeClr val="tx2"/>
                </a:solidFill>
              </a:rPr>
              <a:t>Міллс</a:t>
            </a:r>
            <a:r>
              <a:rPr lang="uk-UA" b="1" dirty="0" smtClean="0">
                <a:solidFill>
                  <a:schemeClr val="tx2"/>
                </a:solidFill>
              </a:rPr>
              <a:t>  </a:t>
            </a:r>
            <a:r>
              <a:rPr lang="uk-UA" b="1" dirty="0" err="1" smtClean="0">
                <a:solidFill>
                  <a:schemeClr val="tx2"/>
                </a:solidFill>
              </a:rPr>
              <a:t>“Владна</a:t>
            </a:r>
            <a:r>
              <a:rPr lang="uk-UA" b="1" dirty="0" smtClean="0">
                <a:solidFill>
                  <a:schemeClr val="tx2"/>
                </a:solidFill>
              </a:rPr>
              <a:t> </a:t>
            </a:r>
            <a:r>
              <a:rPr lang="uk-UA" b="1" dirty="0" err="1" smtClean="0">
                <a:solidFill>
                  <a:schemeClr val="tx2"/>
                </a:solidFill>
              </a:rPr>
              <a:t>еліта”</a:t>
            </a:r>
            <a:r>
              <a:rPr lang="uk-UA" b="1" dirty="0" smtClean="0">
                <a:solidFill>
                  <a:schemeClr val="tx2"/>
                </a:solidFill>
              </a:rPr>
              <a:t> </a:t>
            </a:r>
            <a:r>
              <a:rPr lang="uk-UA" b="1" dirty="0" smtClean="0"/>
              <a:t>(1956)</a:t>
            </a:r>
          </a:p>
          <a:p>
            <a:pPr algn="just"/>
            <a:r>
              <a:rPr lang="uk-UA" dirty="0" smtClean="0"/>
              <a:t>у державі рішення приймаються елітою, що складається з політичної, економічної та військової</a:t>
            </a:r>
          </a:p>
          <a:p>
            <a:pPr algn="just"/>
            <a:r>
              <a:rPr lang="uk-UA" dirty="0" smtClean="0"/>
              <a:t>існує спільність шляхів досягнення соціального статусу</a:t>
            </a:r>
          </a:p>
          <a:p>
            <a:pPr algn="just"/>
            <a:r>
              <a:rPr lang="uk-UA" dirty="0" smtClean="0"/>
              <a:t>взаємозамінність еліт</a:t>
            </a:r>
          </a:p>
          <a:p>
            <a:pPr algn="just">
              <a:buNone/>
            </a:pPr>
            <a:r>
              <a:rPr lang="uk-UA" dirty="0" smtClean="0"/>
              <a:t> риси еліт: внутрішні – велика гнучкість та можливість циркуляції;</a:t>
            </a:r>
          </a:p>
          <a:p>
            <a:pPr algn="just">
              <a:buNone/>
            </a:pPr>
            <a:r>
              <a:rPr lang="uk-UA" dirty="0" smtClean="0"/>
              <a:t>зовнішні – високий рівень закритості.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Теорія плюралізму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dirty="0" smtClean="0"/>
              <a:t>	</a:t>
            </a:r>
            <a:r>
              <a:rPr lang="uk-UA" dirty="0" smtClean="0">
                <a:solidFill>
                  <a:schemeClr val="tx2"/>
                </a:solidFill>
              </a:rPr>
              <a:t>Роберт </a:t>
            </a:r>
            <a:r>
              <a:rPr lang="uk-UA" dirty="0" err="1" smtClean="0">
                <a:solidFill>
                  <a:schemeClr val="tx2"/>
                </a:solidFill>
              </a:rPr>
              <a:t>Дал</a:t>
            </a:r>
            <a:r>
              <a:rPr lang="uk-UA" dirty="0" smtClean="0">
                <a:solidFill>
                  <a:schemeClr val="tx2"/>
                </a:solidFill>
              </a:rPr>
              <a:t>  </a:t>
            </a:r>
            <a:r>
              <a:rPr lang="uk-UA" dirty="0" err="1" smtClean="0">
                <a:solidFill>
                  <a:schemeClr val="tx2"/>
                </a:solidFill>
              </a:rPr>
              <a:t>“Хто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err="1" smtClean="0">
                <a:solidFill>
                  <a:schemeClr val="tx2"/>
                </a:solidFill>
              </a:rPr>
              <a:t>править”</a:t>
            </a:r>
            <a:r>
              <a:rPr lang="uk-UA" dirty="0" smtClean="0">
                <a:solidFill>
                  <a:schemeClr val="tx2"/>
                </a:solidFill>
              </a:rPr>
              <a:t> (1961)</a:t>
            </a:r>
          </a:p>
          <a:p>
            <a:pPr algn="just">
              <a:buNone/>
            </a:pPr>
            <a:r>
              <a:rPr lang="uk-UA" dirty="0" smtClean="0"/>
              <a:t>Еволюція еліт від олігархії до поліархії:</a:t>
            </a:r>
          </a:p>
          <a:p>
            <a:pPr algn="just">
              <a:buNone/>
            </a:pPr>
            <a:r>
              <a:rPr lang="uk-UA" dirty="0" err="1" smtClean="0"/>
              <a:t>“патриції”</a:t>
            </a:r>
            <a:r>
              <a:rPr lang="uk-UA" dirty="0" smtClean="0"/>
              <a:t> – номенклатура, що походить з одних і тих самих  багатих сімей</a:t>
            </a:r>
          </a:p>
          <a:p>
            <a:pPr algn="just">
              <a:buNone/>
            </a:pPr>
            <a:r>
              <a:rPr lang="uk-UA" dirty="0" err="1" smtClean="0"/>
              <a:t>“підприємці”</a:t>
            </a:r>
            <a:r>
              <a:rPr lang="uk-UA" dirty="0" smtClean="0"/>
              <a:t> -  багаті власники  засобів виробництва</a:t>
            </a:r>
          </a:p>
          <a:p>
            <a:pPr algn="just">
              <a:buNone/>
            </a:pPr>
            <a:r>
              <a:rPr lang="uk-UA" dirty="0" err="1" smtClean="0"/>
              <a:t>“екс-плебеї”</a:t>
            </a:r>
            <a:r>
              <a:rPr lang="uk-UA" dirty="0" smtClean="0"/>
              <a:t> – вихідці з нижчих верств населення, найчастіше з етнічних меншин. Виникає новий ресурс влади, сутність якого не соціальний статус і багатство, а популярність.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>
              <a:solidFill>
                <a:schemeClr val="tx2"/>
              </a:solidFill>
            </a:endParaRPr>
          </a:p>
          <a:p>
            <a:endParaRPr lang="uk-UA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Плюралізм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Не існує єдиної еліти, є об'єднання різних еліт: політичної, економічної, адміністративної профспілкової, еліти різних асоціацій.</a:t>
            </a:r>
          </a:p>
          <a:p>
            <a:pPr algn="just"/>
            <a:r>
              <a:rPr lang="uk-UA" dirty="0" smtClean="0"/>
              <a:t>Кожна із еліт переслідує власну мету і намагається мобілізувати всі резерви для її досягнення.</a:t>
            </a:r>
          </a:p>
          <a:p>
            <a:pPr algn="just"/>
            <a:r>
              <a:rPr lang="uk-UA" dirty="0" smtClean="0"/>
              <a:t>Керує суспільством конгломерат із диференційованих і спеціалізованих елітних груп, які є одночасно суперниками і спільниками.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Суть та функції політичних еліт</a:t>
            </a:r>
          </a:p>
          <a:p>
            <a:r>
              <a:rPr lang="uk-UA" dirty="0" smtClean="0"/>
              <a:t>Теорії політичних еліт</a:t>
            </a:r>
          </a:p>
          <a:p>
            <a:r>
              <a:rPr lang="uk-UA" dirty="0" smtClean="0"/>
              <a:t>Політичне лідерство</a:t>
            </a:r>
          </a:p>
          <a:p>
            <a:r>
              <a:rPr lang="uk-UA" dirty="0" smtClean="0"/>
              <a:t>Еліти та лідерство в Україні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2176298"/>
      </p:ext>
    </p:extLst>
  </p:cSld>
  <p:clrMapOvr>
    <a:masterClrMapping/>
  </p:clrMapOvr>
  <p:transition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Теорії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В українській суспільно-політичній думці</a:t>
            </a:r>
          </a:p>
          <a:p>
            <a:pPr algn="just"/>
            <a:r>
              <a:rPr lang="uk-UA" dirty="0" smtClean="0">
                <a:solidFill>
                  <a:schemeClr val="tx2"/>
                </a:solidFill>
              </a:rPr>
              <a:t>В.</a:t>
            </a:r>
            <a:r>
              <a:rPr lang="uk-UA" dirty="0" err="1" smtClean="0">
                <a:solidFill>
                  <a:schemeClr val="tx2"/>
                </a:solidFill>
              </a:rPr>
              <a:t>Липинський</a:t>
            </a:r>
            <a:r>
              <a:rPr lang="uk-UA" dirty="0" smtClean="0">
                <a:solidFill>
                  <a:schemeClr val="tx2"/>
                </a:solidFill>
              </a:rPr>
              <a:t>  </a:t>
            </a:r>
            <a:r>
              <a:rPr lang="uk-UA" dirty="0" smtClean="0"/>
              <a:t> - </a:t>
            </a:r>
            <a:r>
              <a:rPr lang="uk-UA" dirty="0" err="1" smtClean="0"/>
              <a:t>“класократична”</a:t>
            </a:r>
            <a:r>
              <a:rPr lang="uk-UA" dirty="0" smtClean="0"/>
              <a:t> модель побудови української держави;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>
                <a:solidFill>
                  <a:schemeClr val="tx2"/>
                </a:solidFill>
              </a:rPr>
              <a:t>Д.</a:t>
            </a:r>
            <a:r>
              <a:rPr lang="uk-UA" dirty="0" err="1" smtClean="0">
                <a:solidFill>
                  <a:schemeClr val="tx2"/>
                </a:solidFill>
              </a:rPr>
              <a:t>Донцов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– ініціативна меншість, яка через застосування творчого насилля може об'єднати суспільство для побудови національної держави.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Проблема суспільства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sz="4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uk-UA" sz="4800" dirty="0" smtClean="0">
                <a:solidFill>
                  <a:schemeClr val="tx2"/>
                </a:solidFill>
              </a:rPr>
              <a:t>Кращі люди </a:t>
            </a:r>
          </a:p>
          <a:p>
            <a:pPr>
              <a:buNone/>
            </a:pPr>
            <a:endParaRPr lang="uk-UA" sz="4800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uk-UA" sz="4800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uk-UA" sz="4800" dirty="0" smtClean="0">
                <a:solidFill>
                  <a:schemeClr val="tx2"/>
                </a:solidFill>
              </a:rPr>
              <a:t>на кращих (керівних ) місцях</a:t>
            </a:r>
            <a:endParaRPr lang="uk-UA" sz="4800" dirty="0">
              <a:solidFill>
                <a:schemeClr val="tx2"/>
              </a:solidFill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2843808" y="3789040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4211960" y="2780928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Політичне лідерство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400" dirty="0" smtClean="0">
                <a:solidFill>
                  <a:schemeClr val="tx2"/>
                </a:solidFill>
              </a:rPr>
              <a:t>		Армія  ослів під керівництвом лева зажди сильніша за армію левів під керівництвом осла (</a:t>
            </a:r>
            <a:r>
              <a:rPr lang="uk-UA" sz="3200" i="1" dirty="0" smtClean="0">
                <a:solidFill>
                  <a:schemeClr val="tx2"/>
                </a:solidFill>
              </a:rPr>
              <a:t>Наполеон Бонапарт</a:t>
            </a:r>
            <a:r>
              <a:rPr lang="uk-UA" sz="4400" dirty="0" smtClean="0">
                <a:solidFill>
                  <a:schemeClr val="tx2"/>
                </a:solidFill>
              </a:rPr>
              <a:t>)</a:t>
            </a:r>
            <a:endParaRPr lang="uk-UA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Політичне лідерство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2800" b="1" dirty="0" smtClean="0">
                <a:solidFill>
                  <a:schemeClr val="tx2"/>
                </a:solidFill>
              </a:rPr>
              <a:t>Лідер</a:t>
            </a:r>
            <a:r>
              <a:rPr lang="uk-UA" sz="2800" b="1" dirty="0" smtClean="0"/>
              <a:t> </a:t>
            </a:r>
            <a:r>
              <a:rPr lang="uk-UA" sz="2800" dirty="0" smtClean="0"/>
              <a:t>(від </a:t>
            </a:r>
            <a:r>
              <a:rPr lang="uk-UA" sz="2800" dirty="0" err="1" smtClean="0"/>
              <a:t>агл</a:t>
            </a:r>
            <a:r>
              <a:rPr lang="ru-RU" sz="2800" dirty="0" smtClean="0"/>
              <a:t> . </a:t>
            </a:r>
            <a:r>
              <a:rPr lang="en-GB" sz="2800" dirty="0" smtClean="0"/>
              <a:t>to lead –</a:t>
            </a:r>
            <a:r>
              <a:rPr lang="ru-RU" sz="2800" dirty="0" smtClean="0"/>
              <a:t> </a:t>
            </a:r>
            <a:r>
              <a:rPr lang="ru-RU" sz="2800" dirty="0" err="1" smtClean="0"/>
              <a:t>йти</a:t>
            </a:r>
            <a:r>
              <a:rPr lang="ru-RU" sz="2800" dirty="0" smtClean="0"/>
              <a:t> першим, вести за собою) – </a:t>
            </a:r>
            <a:r>
              <a:rPr lang="ru-RU" sz="2800" dirty="0" err="1" smtClean="0"/>
              <a:t>людина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має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певні</a:t>
            </a:r>
            <a:r>
              <a:rPr lang="ru-RU" sz="2800" dirty="0" smtClean="0"/>
              <a:t> </a:t>
            </a:r>
            <a:r>
              <a:rPr lang="ru-RU" sz="2800" dirty="0" err="1" smtClean="0"/>
              <a:t>якості</a:t>
            </a:r>
            <a:r>
              <a:rPr lang="ru-RU" sz="2800" dirty="0" smtClean="0"/>
              <a:t> 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відіграє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значну</a:t>
            </a:r>
            <a:r>
              <a:rPr lang="ru-RU" sz="2800" dirty="0" smtClean="0"/>
              <a:t> роль в </a:t>
            </a:r>
            <a:r>
              <a:rPr lang="ru-RU" sz="2800" dirty="0" err="1" smtClean="0"/>
              <a:t>житті</a:t>
            </a:r>
            <a:r>
              <a:rPr lang="ru-RU" sz="2800" dirty="0" smtClean="0"/>
              <a:t> </a:t>
            </a:r>
            <a:r>
              <a:rPr lang="ru-RU" sz="2800" dirty="0" err="1" smtClean="0"/>
              <a:t>супільства</a:t>
            </a:r>
            <a:r>
              <a:rPr lang="uk-UA" sz="2800" dirty="0" smtClean="0"/>
              <a:t> </a:t>
            </a:r>
          </a:p>
          <a:p>
            <a:endParaRPr lang="uk-UA" b="1" dirty="0" smtClean="0"/>
          </a:p>
          <a:p>
            <a:pPr algn="just"/>
            <a:r>
              <a:rPr lang="uk-UA" b="1" dirty="0" smtClean="0">
                <a:solidFill>
                  <a:schemeClr val="tx2"/>
                </a:solidFill>
              </a:rPr>
              <a:t>Політичний лідер</a:t>
            </a:r>
            <a:r>
              <a:rPr lang="uk-UA" dirty="0" smtClean="0">
                <a:solidFill>
                  <a:schemeClr val="tx2"/>
                </a:solidFill>
              </a:rPr>
              <a:t>  </a:t>
            </a:r>
            <a:r>
              <a:rPr lang="uk-UA" dirty="0" smtClean="0"/>
              <a:t>- авторитетна особа, яка здійснює переважний вплив на інших людей з метою інтеграції їхньої діяльності для досягнення спільних політичних цілей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Концепції лідерства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100" dirty="0" smtClean="0">
                <a:solidFill>
                  <a:schemeClr val="tx2"/>
                </a:solidFill>
              </a:rPr>
              <a:t>Концепція рис  </a:t>
            </a:r>
            <a:r>
              <a:rPr lang="uk-UA" sz="3100" dirty="0" smtClean="0"/>
              <a:t>- лідерство є результатом наявності у лідера певних психологічних і соціальних рис (гострий розум, тверда воля, енергійність, готовність брати на себе відповідальність і т. п.). </a:t>
            </a:r>
          </a:p>
          <a:p>
            <a:r>
              <a:rPr lang="uk-UA" sz="2800" dirty="0" smtClean="0"/>
              <a:t> </a:t>
            </a:r>
            <a:r>
              <a:rPr lang="uk-UA" sz="2800" dirty="0" smtClean="0">
                <a:solidFill>
                  <a:schemeClr val="tx2"/>
                </a:solidFill>
              </a:rPr>
              <a:t>Ситуативна концепція - </a:t>
            </a:r>
            <a:r>
              <a:rPr lang="uk-UA" sz="2800" dirty="0" smtClean="0"/>
              <a:t>причина лідерства  в тій ролі, яку він має виконувати за конкретних обставин. Обставини визначають вибір лідера та його поведінку.</a:t>
            </a:r>
            <a:endParaRPr lang="uk-UA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Концепції лідерства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2"/>
                </a:solidFill>
              </a:rPr>
              <a:t>Концепція послідовників   -  </a:t>
            </a:r>
            <a:r>
              <a:rPr lang="uk-UA" dirty="0" smtClean="0"/>
              <a:t>лідерство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пояснюється наявністю у лідера послідовників, а в ширшому плані - </a:t>
            </a:r>
            <a:r>
              <a:rPr lang="uk-UA" dirty="0" err="1" smtClean="0"/>
              <a:t>конституентів</a:t>
            </a:r>
            <a:r>
              <a:rPr lang="uk-UA" dirty="0" smtClean="0"/>
              <a:t>, тобто всіх суб'єктів політики, які взаємодіють з одним лідером і впливають на нього: активістів, прихильників, виборців тощо. </a:t>
            </a:r>
          </a:p>
          <a:p>
            <a:pPr algn="just"/>
            <a:r>
              <a:rPr lang="uk-UA" dirty="0" smtClean="0">
                <a:solidFill>
                  <a:schemeClr val="tx2"/>
                </a:solidFill>
              </a:rPr>
              <a:t>Психологічна концепція</a:t>
            </a:r>
            <a:r>
              <a:rPr lang="uk-UA" dirty="0" smtClean="0"/>
              <a:t>   - лідерство визначається психологічними особливостями людини  - прагненням до влади, підсвідомістю 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Факторно-аналітична концепція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 індивідуальні характеристики лідера </a:t>
            </a:r>
          </a:p>
          <a:p>
            <a:pPr algn="just"/>
            <a:r>
              <a:rPr lang="uk-UA" dirty="0" smtClean="0"/>
              <a:t>стиль управління, що реалізується  в засобах досягнення поставлених цілей</a:t>
            </a:r>
          </a:p>
          <a:p>
            <a:pPr algn="just"/>
            <a:endParaRPr lang="uk-UA" dirty="0" smtClean="0"/>
          </a:p>
          <a:p>
            <a:pPr algn="just">
              <a:buNone/>
            </a:pPr>
            <a:r>
              <a:rPr lang="uk-UA" dirty="0" smtClean="0"/>
              <a:t>В.І.Ленін  - уважний і турботливий по відношенню до оточуючих і жорстокий стосовно засобів утвердження диктатури пролетаріату та знищення </a:t>
            </a:r>
            <a:r>
              <a:rPr lang="uk-UA" dirty="0" err="1" smtClean="0"/>
              <a:t>“експлуататорських</a:t>
            </a:r>
            <a:r>
              <a:rPr lang="uk-UA" dirty="0" smtClean="0"/>
              <a:t> </a:t>
            </a:r>
            <a:r>
              <a:rPr lang="uk-UA" dirty="0" err="1" smtClean="0"/>
              <a:t>класів”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Типологія лідерства(Ч.Такер)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2267744" y="1628800"/>
            <a:ext cx="278660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Лідер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068960"/>
            <a:ext cx="23042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консерватор</a:t>
            </a:r>
            <a:endParaRPr lang="uk-UA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11760" y="4293096"/>
            <a:ext cx="295232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реформатор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2996952"/>
            <a:ext cx="24482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революцілнер</a:t>
            </a:r>
            <a:endParaRPr lang="uk-UA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195736" y="3717032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860032" y="3573016"/>
            <a:ext cx="43204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Типологія лідерства (М.Вебер)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2627784" y="1628800"/>
            <a:ext cx="3024336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Лідер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92494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традиційний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292494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Раціонально-легальний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4005064"/>
            <a:ext cx="273630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харизматичний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Харизматичні лідери </a:t>
            </a:r>
            <a:r>
              <a:rPr lang="en-US" dirty="0" smtClean="0"/>
              <a:t>XX</a:t>
            </a:r>
            <a:r>
              <a:rPr lang="uk-UA" dirty="0" smtClean="0"/>
              <a:t> ст.</a:t>
            </a:r>
            <a:endParaRPr lang="uk-UA" dirty="0"/>
          </a:p>
        </p:txBody>
      </p:sp>
      <p:pic>
        <p:nvPicPr>
          <p:cNvPr id="4" name="Picture 9" descr="Фидель Кастро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077072"/>
            <a:ext cx="237626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Аятолла Хомейни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149080"/>
            <a:ext cx="295232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s://1.avatars.mds.yandex.net/get-entity_search/35065/37583626/S120x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484784"/>
            <a:ext cx="1944216" cy="2304256"/>
          </a:xfrm>
          <a:prstGeom prst="rect">
            <a:avLst/>
          </a:prstGeom>
          <a:noFill/>
        </p:spPr>
      </p:pic>
      <p:pic>
        <p:nvPicPr>
          <p:cNvPr id="4099" name="Picture 3" descr="C:\Users\Ігор\S120xU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1268760"/>
            <a:ext cx="1872208" cy="263306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Суть </a:t>
            </a:r>
            <a:r>
              <a:rPr lang="uk-UA" dirty="0" err="1"/>
              <a:t>елітизму</a:t>
            </a:r>
            <a:r>
              <a:rPr lang="uk-UA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визнання </a:t>
            </a:r>
            <a:r>
              <a:rPr lang="uk-UA" dirty="0"/>
              <a:t>того, що суспільством завжди править вибрана меншість, наділена особливими соціальними, психологічними й політичними якостями, - еліта (від </a:t>
            </a:r>
            <a:r>
              <a:rPr lang="uk-UA" dirty="0" err="1"/>
              <a:t>франц</a:t>
            </a:r>
            <a:r>
              <a:rPr lang="uk-UA" dirty="0"/>
              <a:t>. </a:t>
            </a:r>
            <a:r>
              <a:rPr lang="uk-UA" dirty="0" err="1"/>
              <a:t>elite</a:t>
            </a:r>
            <a:r>
              <a:rPr lang="uk-UA" dirty="0"/>
              <a:t> - краще, добірне, вибране).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Типи лідерства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Типи лідерів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Функції політичного лідера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Джерела </a:t>
            </a:r>
            <a:r>
              <a:rPr lang="uk-UA" dirty="0" err="1" smtClean="0"/>
              <a:t>формуваня</a:t>
            </a:r>
            <a:r>
              <a:rPr lang="uk-UA" dirty="0" smtClean="0"/>
              <a:t> Політичної еліти  в </a:t>
            </a:r>
            <a:r>
              <a:rPr lang="uk-UA" dirty="0" err="1" smtClean="0"/>
              <a:t>україні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Політична еліта в </a:t>
            </a:r>
            <a:r>
              <a:rPr lang="uk-UA" dirty="0" err="1" smtClean="0"/>
              <a:t>україні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показова </a:t>
            </a:r>
            <a:r>
              <a:rPr lang="uk-UA" dirty="0" err="1" smtClean="0"/>
              <a:t>деідеологізованість</a:t>
            </a:r>
            <a:r>
              <a:rPr lang="uk-UA" dirty="0" smtClean="0"/>
              <a:t>  політичної еліти задля утримання влади;</a:t>
            </a:r>
          </a:p>
          <a:p>
            <a:r>
              <a:rPr lang="uk-UA" dirty="0" smtClean="0"/>
              <a:t>відсутність загальновизнаної мети щодо політичного майбутнього;</a:t>
            </a:r>
          </a:p>
          <a:p>
            <a:r>
              <a:rPr lang="uk-UA" dirty="0" smtClean="0"/>
              <a:t>домінування групових інтересів над суспільними</a:t>
            </a:r>
          </a:p>
          <a:p>
            <a:r>
              <a:rPr lang="uk-UA" dirty="0" smtClean="0"/>
              <a:t>низький рівень моральних якостей, що призводить до низького рівня довіри населення до абсолютної більшості українських політиків;</a:t>
            </a:r>
          </a:p>
          <a:p>
            <a:r>
              <a:rPr lang="uk-UA" dirty="0" smtClean="0"/>
              <a:t>відчуження політичної еліти від суспільства, збільшення соціального розриву між її представниками та простими громадянами;</a:t>
            </a:r>
          </a:p>
          <a:p>
            <a:r>
              <a:rPr lang="uk-UA" dirty="0" smtClean="0"/>
              <a:t>відносно низький рівень професійної підготовки значної частини політичної еліти, відсутність  стратегічного мислення.</a:t>
            </a:r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Шляхи просування до еліти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 </a:t>
            </a:r>
            <a:r>
              <a:rPr lang="uk-UA" dirty="0" err="1" smtClean="0"/>
              <a:t>екс-номенклатурний</a:t>
            </a:r>
            <a:r>
              <a:rPr lang="uk-UA" dirty="0" smtClean="0"/>
              <a:t> – належність до колишньої радянської номенклатури;</a:t>
            </a:r>
          </a:p>
          <a:p>
            <a:r>
              <a:rPr lang="uk-UA" dirty="0" smtClean="0"/>
              <a:t> нагорода за вислугу  (завдяки потрібним зв'язкам чи випадку); </a:t>
            </a:r>
          </a:p>
          <a:p>
            <a:r>
              <a:rPr lang="uk-UA" dirty="0" smtClean="0"/>
              <a:t> професійно-випадковий;</a:t>
            </a:r>
          </a:p>
          <a:p>
            <a:r>
              <a:rPr lang="uk-UA" dirty="0" smtClean="0"/>
              <a:t> вдалий збіг обставин;</a:t>
            </a:r>
          </a:p>
          <a:p>
            <a:r>
              <a:rPr lang="uk-UA" dirty="0" smtClean="0"/>
              <a:t> зумовлений - високий статус батьків, особиста привабливість;</a:t>
            </a:r>
          </a:p>
          <a:p>
            <a:r>
              <a:rPr lang="uk-UA" dirty="0" smtClean="0"/>
              <a:t> корпоративний - належність до команди, фінансові можливості, особиста відданість керівникові;</a:t>
            </a:r>
          </a:p>
          <a:p>
            <a:r>
              <a:rPr lang="uk-UA" dirty="0" smtClean="0"/>
              <a:t> вибори до представницьких органів влади.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Українська Політична еліта </a:t>
            </a:r>
            <a:endParaRPr lang="uk-UA" dirty="0"/>
          </a:p>
        </p:txBody>
      </p:sp>
      <p:pic>
        <p:nvPicPr>
          <p:cNvPr id="4" name="Picture 2" descr="C:\Users\Пк\Desktop\734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330" y="1609725"/>
            <a:ext cx="5844740" cy="484663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Українська політична еліта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консервативні</a:t>
            </a:r>
            <a:r>
              <a:rPr lang="ru-RU" dirty="0" smtClean="0"/>
              <a:t> погляди, </a:t>
            </a:r>
            <a:r>
              <a:rPr lang="ru-RU" dirty="0" err="1" smtClean="0"/>
              <a:t>зорієнтована</a:t>
            </a:r>
            <a:r>
              <a:rPr lang="ru-RU" dirty="0" smtClean="0"/>
              <a:t> на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традиційних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по </a:t>
            </a:r>
            <a:r>
              <a:rPr lang="ru-RU" dirty="0" err="1" smtClean="0"/>
              <a:t>вертикалі</a:t>
            </a:r>
            <a:r>
              <a:rPr lang="ru-RU" dirty="0" smtClean="0"/>
              <a:t>, </a:t>
            </a:r>
            <a:r>
              <a:rPr lang="ru-RU" dirty="0" err="1" smtClean="0"/>
              <a:t>згори</a:t>
            </a:r>
            <a:r>
              <a:rPr lang="ru-RU" dirty="0" smtClean="0"/>
              <a:t> донизу</a:t>
            </a:r>
          </a:p>
          <a:p>
            <a:pPr algn="just"/>
            <a:r>
              <a:rPr lang="uk-UA" dirty="0" smtClean="0"/>
              <a:t>немає стійких механізмів комунікації з громадянським суспільством</a:t>
            </a:r>
          </a:p>
          <a:p>
            <a:pPr algn="just"/>
            <a:r>
              <a:rPr lang="uk-UA" dirty="0" smtClean="0"/>
              <a:t>вдається до популізму і маніпулюючи свідомістю людей, вона не розглядає інститути громадянського суспільства як інструмент вирішення політичних і соціально-економічних проблем, не зацікавлена в їх формуванні 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Політичні лідери</a:t>
            </a:r>
            <a:endParaRPr lang="uk-UA" dirty="0"/>
          </a:p>
        </p:txBody>
      </p:sp>
      <p:pic>
        <p:nvPicPr>
          <p:cNvPr id="4" name="Содержимое 3" descr="http://www.segodnya.ua/img/gallery/4521/85/484833_tn.jpg">
            <a:hlinkClick r:id="rId2" tooltip="&quot;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5720" y="3860832"/>
            <a:ext cx="441960" cy="344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segodnya.ua/img/gallery/4521/85/484833_tn.jpg">
            <a:hlinkClick r:id="rId2" tooltip="&quot;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484784"/>
            <a:ext cx="597666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Політичний лідер</a:t>
            </a:r>
            <a:endParaRPr lang="uk-UA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AB171E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0" i="0" u="none" strike="noStrike" cap="none" normalizeH="0" baseline="0" dirty="0" smtClean="0">
                <a:ln>
                  <a:noFill/>
                </a:ln>
                <a:solidFill>
                  <a:srgbClr val="AB171E"/>
                </a:solidFill>
                <a:effectLst/>
                <a:latin typeface="Arial" pitchFamily="34" charset="0"/>
                <a:cs typeface="Arial" pitchFamily="34" charset="0"/>
                <a:hlinkClick r:id="rId2"/>
              </a:rPr>
              <a:t>  </a:t>
            </a:r>
            <a:r>
              <a:rPr kumimoji="0" lang="uk-UA" sz="25800" b="0" i="0" u="none" strike="noStrike" cap="none" normalizeH="0" baseline="0" dirty="0" smtClean="0">
                <a:ln>
                  <a:noFill/>
                </a:ln>
                <a:solidFill>
                  <a:srgbClr val="AB171E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uk-UA" sz="900" b="0" i="0" u="none" strike="noStrike" cap="none" normalizeH="0" baseline="0" dirty="0" smtClean="0">
                <a:ln>
                  <a:noFill/>
                </a:ln>
                <a:solidFill>
                  <a:srgbClr val="AB171E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  <a:hlinkClick r:id="rId3" tooltip="Скачать Фото порошенко 5 бесплатно"/>
              </a:rPr>
              <a:t>СКАЧАТЬ</a:t>
            </a:r>
            <a:r>
              <a:rPr kumimoji="0" lang="uk-U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rgbClr val="AB171E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Фото порошенко 5">
            <a:hlinkClick r:id="rId2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1772816"/>
            <a:ext cx="5238750" cy="4095750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підходи до пояснення феномену політичних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7239000" cy="4846320"/>
          </a:xfrm>
        </p:spPr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tx2"/>
                </a:solidFill>
              </a:rPr>
              <a:t>Ціннісний підхід</a:t>
            </a:r>
          </a:p>
          <a:p>
            <a:pPr>
              <a:buNone/>
            </a:pPr>
            <a:r>
              <a:rPr lang="uk-UA" dirty="0" smtClean="0"/>
              <a:t>	 пояснює існування еліти наявністю у належних до неї осіб особливо цінних для суспільства інтелектуальних, психологічних, моральних, організаторських та інших рис, які забезпечують їм переважання над іншими людьми.</a:t>
            </a:r>
          </a:p>
          <a:p>
            <a:r>
              <a:rPr lang="ru-RU" sz="2800" b="1" dirty="0" smtClean="0">
                <a:solidFill>
                  <a:schemeClr val="tx2"/>
                </a:solidFill>
              </a:rPr>
              <a:t>В. Парето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smtClean="0"/>
              <a:t>(1848 – 1923)</a:t>
            </a:r>
          </a:p>
          <a:p>
            <a:pPr>
              <a:buNone/>
            </a:pPr>
            <a:r>
              <a:rPr lang="ru-RU" sz="2800" dirty="0" smtClean="0"/>
              <a:t>	«В </a:t>
            </a:r>
            <a:r>
              <a:rPr lang="ru-RU" sz="2800" dirty="0" err="1" smtClean="0"/>
              <a:t>усі</a:t>
            </a:r>
            <a:r>
              <a:rPr lang="ru-RU" sz="2800" dirty="0" smtClean="0"/>
              <a:t> </a:t>
            </a:r>
            <a:r>
              <a:rPr lang="ru-RU" sz="2800" dirty="0" err="1" smtClean="0"/>
              <a:t>часи</a:t>
            </a:r>
            <a:r>
              <a:rPr lang="ru-RU" sz="2800" dirty="0" smtClean="0"/>
              <a:t> в  кожному </a:t>
            </a:r>
            <a:r>
              <a:rPr lang="ru-RU" sz="2800" dirty="0" err="1" smtClean="0"/>
              <a:t>суспільстві</a:t>
            </a:r>
            <a:r>
              <a:rPr lang="ru-RU" sz="2800" dirty="0" smtClean="0"/>
              <a:t>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вибрана</a:t>
            </a:r>
            <a:r>
              <a:rPr lang="ru-RU" sz="2800" dirty="0" smtClean="0"/>
              <a:t> </a:t>
            </a:r>
            <a:r>
              <a:rPr lang="ru-RU" sz="2800" dirty="0" err="1" smtClean="0"/>
              <a:t>меншість</a:t>
            </a:r>
            <a:r>
              <a:rPr lang="ru-RU" sz="2800" dirty="0" smtClean="0"/>
              <a:t>, яка править </a:t>
            </a:r>
            <a:r>
              <a:rPr lang="ru-RU" sz="2800" dirty="0" err="1" smtClean="0"/>
              <a:t>більшістю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завдяки</a:t>
            </a:r>
            <a:r>
              <a:rPr lang="ru-RU" sz="2800" dirty="0" smtClean="0"/>
              <a:t> </a:t>
            </a:r>
            <a:r>
              <a:rPr lang="ru-RU" sz="2800" dirty="0" err="1" smtClean="0"/>
              <a:t>володінню</a:t>
            </a:r>
            <a:r>
              <a:rPr lang="ru-RU" sz="2800" dirty="0" smtClean="0"/>
              <a:t>  </a:t>
            </a:r>
            <a:r>
              <a:rPr lang="ru-RU" sz="2800" dirty="0" err="1" smtClean="0"/>
              <a:t>особливими</a:t>
            </a:r>
            <a:r>
              <a:rPr lang="ru-RU" sz="2800" dirty="0" smtClean="0"/>
              <a:t>  </a:t>
            </a:r>
            <a:r>
              <a:rPr lang="ru-RU" sz="2800" dirty="0" err="1" smtClean="0"/>
              <a:t>якостями</a:t>
            </a:r>
            <a:r>
              <a:rPr lang="ru-RU" sz="2800" dirty="0" smtClean="0"/>
              <a:t>»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71550" y="1989138"/>
            <a:ext cx="5759450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підходи до пояснення феномену політичних еліт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accent1"/>
                </a:solidFill>
              </a:rPr>
              <a:t>Функціональний або організаційний </a:t>
            </a:r>
            <a:r>
              <a:rPr lang="uk-UA" dirty="0" smtClean="0"/>
              <a:t>– існування    політичної еліти викликано важливістю </a:t>
            </a:r>
            <a:r>
              <a:rPr lang="uk-UA" dirty="0"/>
              <a:t>функцій управління, які </a:t>
            </a:r>
            <a:r>
              <a:rPr lang="uk-UA" dirty="0" smtClean="0"/>
              <a:t>зумовлюють </a:t>
            </a:r>
            <a:r>
              <a:rPr lang="uk-UA" dirty="0"/>
              <a:t>особливу роль людей, що їх виконують. </a:t>
            </a:r>
            <a:r>
              <a:rPr lang="uk-UA" dirty="0" smtClean="0"/>
              <a:t>Закон поділу праці вимагає професійного заняття управлінською працею як необхідної умови її ефективності.</a:t>
            </a:r>
            <a:r>
              <a:rPr lang="ru-RU" sz="2800" dirty="0" smtClean="0"/>
              <a:t> </a:t>
            </a:r>
          </a:p>
          <a:p>
            <a:r>
              <a:rPr lang="ru-RU" sz="2800" dirty="0" smtClean="0">
                <a:solidFill>
                  <a:schemeClr val="tx2"/>
                </a:solidFill>
              </a:rPr>
              <a:t>Г. </a:t>
            </a:r>
            <a:r>
              <a:rPr lang="ru-RU" sz="2800" dirty="0" err="1" smtClean="0">
                <a:solidFill>
                  <a:schemeClr val="tx2"/>
                </a:solidFill>
              </a:rPr>
              <a:t>Моска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 smtClean="0"/>
              <a:t>(1858 – 1941) «В </a:t>
            </a:r>
            <a:r>
              <a:rPr lang="ru-RU" sz="2800" dirty="0" err="1" smtClean="0"/>
              <a:t>суспільстві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завжди</a:t>
            </a:r>
            <a:r>
              <a:rPr lang="ru-RU" sz="2800" dirty="0" smtClean="0"/>
              <a:t>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відносно</a:t>
            </a:r>
            <a:r>
              <a:rPr lang="ru-RU" sz="2800" dirty="0" smtClean="0"/>
              <a:t> </a:t>
            </a:r>
            <a:r>
              <a:rPr lang="ru-RU" sz="2800" dirty="0" err="1" smtClean="0"/>
              <a:t>малочисельний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прошарок</a:t>
            </a:r>
            <a:r>
              <a:rPr lang="ru-RU" sz="2800" dirty="0" smtClean="0"/>
              <a:t>  людей (</a:t>
            </a:r>
            <a:r>
              <a:rPr lang="ru-RU" sz="2800" dirty="0" err="1" smtClean="0"/>
              <a:t>політичний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клас</a:t>
            </a:r>
            <a:r>
              <a:rPr lang="ru-RU" sz="2800" dirty="0" smtClean="0"/>
              <a:t>),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 </a:t>
            </a:r>
            <a:r>
              <a:rPr lang="ru-RU" sz="2800" u="sng" dirty="0" err="1" smtClean="0"/>
              <a:t>займає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керівні</a:t>
            </a:r>
            <a:r>
              <a:rPr lang="ru-RU" sz="2800" u="sng" dirty="0" smtClean="0"/>
              <a:t>  </a:t>
            </a:r>
            <a:r>
              <a:rPr lang="ru-RU" sz="2800" u="sng" dirty="0" err="1" smtClean="0"/>
              <a:t>пости</a:t>
            </a:r>
            <a:r>
              <a:rPr lang="ru-RU" sz="2800" dirty="0" smtClean="0"/>
              <a:t> в органах </a:t>
            </a:r>
            <a:r>
              <a:rPr lang="ru-RU" sz="2800" dirty="0" err="1" smtClean="0"/>
              <a:t>державної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влади</a:t>
            </a:r>
            <a:r>
              <a:rPr lang="ru-RU" sz="2800" dirty="0" smtClean="0"/>
              <a:t>, </a:t>
            </a:r>
            <a:r>
              <a:rPr lang="ru-RU" sz="2800" dirty="0" err="1" smtClean="0"/>
              <a:t>політичних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партіях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 </a:t>
            </a:r>
            <a:r>
              <a:rPr lang="ru-RU" sz="2800" dirty="0" err="1" smtClean="0"/>
              <a:t>громадських</a:t>
            </a:r>
            <a:r>
              <a:rPr lang="ru-RU" sz="2800" dirty="0" smtClean="0"/>
              <a:t>  </a:t>
            </a:r>
            <a:r>
              <a:rPr lang="ru-RU" sz="2800" dirty="0" err="1" smtClean="0"/>
              <a:t>рухах</a:t>
            </a:r>
            <a:r>
              <a:rPr lang="ru-RU" sz="2800" dirty="0" smtClean="0"/>
              <a:t>.</a:t>
            </a:r>
          </a:p>
          <a:p>
            <a:endParaRPr lang="uk-UA" dirty="0"/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Види 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tx2"/>
                </a:solidFill>
              </a:rPr>
              <a:t>За місцем у політичній </a:t>
            </a:r>
            <a:r>
              <a:rPr lang="uk-UA" b="1" dirty="0" smtClean="0">
                <a:solidFill>
                  <a:schemeClr val="tx2"/>
                </a:solidFill>
              </a:rPr>
              <a:t>системі:</a:t>
            </a: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>правляча </a:t>
            </a:r>
            <a:r>
              <a:rPr lang="uk-UA" dirty="0"/>
              <a:t>і </a:t>
            </a:r>
            <a:r>
              <a:rPr lang="uk-UA" dirty="0" smtClean="0"/>
              <a:t>опозиційна </a:t>
            </a:r>
            <a:r>
              <a:rPr lang="uk-UA" dirty="0"/>
              <a:t>(</a:t>
            </a:r>
            <a:r>
              <a:rPr lang="uk-UA" dirty="0" err="1" smtClean="0"/>
              <a:t>контреліта</a:t>
            </a:r>
            <a:r>
              <a:rPr lang="uk-UA" dirty="0" smtClean="0"/>
              <a:t>).</a:t>
            </a:r>
          </a:p>
          <a:p>
            <a:r>
              <a:rPr lang="uk-UA" b="1" dirty="0">
                <a:solidFill>
                  <a:schemeClr val="tx2"/>
                </a:solidFill>
              </a:rPr>
              <a:t>За часом і засобами утвердження </a:t>
            </a:r>
            <a:r>
              <a:rPr lang="uk-UA" b="1" dirty="0" smtClean="0">
                <a:solidFill>
                  <a:schemeClr val="tx2"/>
                </a:solidFill>
              </a:rPr>
              <a:t>панування</a:t>
            </a:r>
            <a:r>
              <a:rPr lang="uk-UA" dirty="0" smtClean="0">
                <a:solidFill>
                  <a:schemeClr val="tx2"/>
                </a:solidFill>
              </a:rPr>
              <a:t>:</a:t>
            </a:r>
            <a:r>
              <a:rPr lang="uk-UA" dirty="0" smtClean="0"/>
              <a:t> традиційна та сучасна.</a:t>
            </a:r>
            <a:endParaRPr lang="uk-UA" dirty="0"/>
          </a:p>
          <a:p>
            <a:r>
              <a:rPr lang="uk-UA" b="1" dirty="0">
                <a:solidFill>
                  <a:schemeClr val="tx2"/>
                </a:solidFill>
              </a:rPr>
              <a:t>За обсягом владних </a:t>
            </a:r>
            <a:r>
              <a:rPr lang="uk-UA" b="1" dirty="0" smtClean="0">
                <a:solidFill>
                  <a:schemeClr val="tx2"/>
                </a:solidFill>
              </a:rPr>
              <a:t>повноважень: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 регіональна і державна.</a:t>
            </a:r>
          </a:p>
          <a:p>
            <a:r>
              <a:rPr lang="uk-UA" b="1" dirty="0" smtClean="0">
                <a:solidFill>
                  <a:schemeClr val="tx2"/>
                </a:solidFill>
              </a:rPr>
              <a:t>За змістом діяльності і функцій: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 партійна, воєнна, адміністративна та ідеологічна.</a:t>
            </a:r>
          </a:p>
          <a:p>
            <a:endParaRPr lang="uk-UA" dirty="0"/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Види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2"/>
                </a:solidFill>
              </a:rPr>
              <a:t>Залежно від стилю правління</a:t>
            </a:r>
            <a:r>
              <a:rPr lang="uk-UA" dirty="0" smtClean="0">
                <a:solidFill>
                  <a:schemeClr val="tx2"/>
                </a:solidFill>
              </a:rPr>
              <a:t> :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>
                <a:solidFill>
                  <a:schemeClr val="tx2"/>
                </a:solidFill>
              </a:rPr>
              <a:t>еліта "</a:t>
            </a:r>
            <a:r>
              <a:rPr lang="uk-UA" b="1" dirty="0" err="1" smtClean="0">
                <a:solidFill>
                  <a:schemeClr val="tx2"/>
                </a:solidFill>
              </a:rPr>
              <a:t>левів</a:t>
            </a:r>
            <a:r>
              <a:rPr lang="uk-UA" dirty="0" err="1" smtClean="0">
                <a:solidFill>
                  <a:schemeClr val="tx2"/>
                </a:solidFill>
              </a:rPr>
              <a:t>“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- консервативно налаштовані прихильники силових методів правління, які виступають проти радикальних суспільних змін ;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chemeClr val="tx2"/>
                </a:solidFill>
              </a:rPr>
              <a:t>еліта "</a:t>
            </a:r>
            <a:r>
              <a:rPr lang="uk-UA" b="1" dirty="0" err="1" smtClean="0">
                <a:solidFill>
                  <a:schemeClr val="tx2"/>
                </a:solidFill>
              </a:rPr>
              <a:t>лисів</a:t>
            </a:r>
            <a:r>
              <a:rPr lang="uk-UA" dirty="0" err="1" smtClean="0">
                <a:solidFill>
                  <a:schemeClr val="tx2"/>
                </a:solidFill>
              </a:rPr>
              <a:t>“</a:t>
            </a:r>
            <a:r>
              <a:rPr lang="uk-UA" dirty="0" smtClean="0">
                <a:solidFill>
                  <a:schemeClr val="tx2"/>
                </a:solidFill>
              </a:rPr>
              <a:t> </a:t>
            </a:r>
            <a:r>
              <a:rPr lang="uk-UA" dirty="0" smtClean="0"/>
              <a:t>- люди динамічні, майстри обману й політичних комбінацій, прихильники радикальних перетворень у суспільстві, які під час їх здійснення спираються не на силу, а на переконання.</a:t>
            </a:r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За способом формування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65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Відкрита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</a:t>
                      </a:r>
                      <a:r>
                        <a:rPr kumimoji="0" lang="ru-RU" sz="2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антрепренерська</a:t>
                      </a: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)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Закрита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(</a:t>
                      </a:r>
                      <a:r>
                        <a:rPr kumimoji="0" 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система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гільдій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відкритість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замкнутість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молодість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геронтократія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швидко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довго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вибори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призначення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конкуренція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підбір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проф.якості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відданість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відкрита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боротьба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прихована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боротьба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Функції еліт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/>
              <a:t> </a:t>
            </a:r>
            <a:r>
              <a:rPr lang="uk-UA" dirty="0" smtClean="0">
                <a:solidFill>
                  <a:schemeClr val="accent1"/>
                </a:solidFill>
              </a:rPr>
              <a:t>Політичне </a:t>
            </a:r>
            <a:r>
              <a:rPr lang="uk-UA" dirty="0" err="1">
                <a:solidFill>
                  <a:schemeClr val="accent1"/>
                </a:solidFill>
              </a:rPr>
              <a:t>цілепокладання</a:t>
            </a:r>
            <a:r>
              <a:rPr lang="uk-UA" dirty="0">
                <a:solidFill>
                  <a:schemeClr val="accent1"/>
                </a:solidFill>
              </a:rPr>
              <a:t> </a:t>
            </a:r>
            <a:r>
              <a:rPr lang="uk-UA" dirty="0" smtClean="0">
                <a:solidFill>
                  <a:schemeClr val="accent1"/>
                </a:solidFill>
              </a:rPr>
              <a:t>  - </a:t>
            </a:r>
            <a:r>
              <a:rPr lang="uk-UA" dirty="0" smtClean="0"/>
              <a:t> розробка </a:t>
            </a:r>
            <a:r>
              <a:rPr lang="uk-UA" dirty="0"/>
              <a:t>стратегії і тактики розвитку суспільства, </a:t>
            </a:r>
            <a:r>
              <a:rPr lang="uk-UA" dirty="0" smtClean="0"/>
              <a:t>визначення політичної </a:t>
            </a:r>
            <a:r>
              <a:rPr lang="uk-UA" dirty="0"/>
              <a:t>програми </a:t>
            </a:r>
            <a:r>
              <a:rPr lang="uk-UA" dirty="0" smtClean="0"/>
              <a:t>дій.</a:t>
            </a:r>
          </a:p>
          <a:p>
            <a:pPr algn="just"/>
            <a:r>
              <a:rPr lang="uk-UA" dirty="0" smtClean="0">
                <a:solidFill>
                  <a:schemeClr val="accent1"/>
                </a:solidFill>
              </a:rPr>
              <a:t>Інтегративна функція  - </a:t>
            </a:r>
            <a:r>
              <a:rPr lang="uk-UA" dirty="0" smtClean="0"/>
              <a:t> забезпечення </a:t>
            </a:r>
            <a:r>
              <a:rPr lang="uk-UA" dirty="0"/>
              <a:t>цілісності і єдності суспільства, стійкості його політичної та економічної систем, </a:t>
            </a:r>
            <a:r>
              <a:rPr lang="uk-UA" dirty="0" smtClean="0"/>
              <a:t>уникнення соціально-політичних </a:t>
            </a:r>
            <a:r>
              <a:rPr lang="uk-UA" dirty="0"/>
              <a:t>конфліктів, </a:t>
            </a:r>
            <a:r>
              <a:rPr lang="uk-UA" dirty="0" smtClean="0"/>
              <a:t>пошук </a:t>
            </a:r>
            <a:r>
              <a:rPr lang="uk-UA" dirty="0"/>
              <a:t>оптимальних варіантів їх розв'язання в разі виникнення.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465</TotalTime>
  <Words>1269</Words>
  <Application>Microsoft Office PowerPoint</Application>
  <PresentationFormat>Экран (4:3)</PresentationFormat>
  <Paragraphs>196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Tahoma</vt:lpstr>
      <vt:lpstr>Trebuchet MS</vt:lpstr>
      <vt:lpstr>Wingdings</vt:lpstr>
      <vt:lpstr>Wingdings 2</vt:lpstr>
      <vt:lpstr>Изящная</vt:lpstr>
      <vt:lpstr>Політична еліта і політичне лідерство </vt:lpstr>
      <vt:lpstr>План</vt:lpstr>
      <vt:lpstr>Суть елітизму </vt:lpstr>
      <vt:lpstr>підходи до пояснення феномену політичних еліт</vt:lpstr>
      <vt:lpstr>підходи до пояснення феномену політичних еліт </vt:lpstr>
      <vt:lpstr>Види  еліт</vt:lpstr>
      <vt:lpstr>Види еліт</vt:lpstr>
      <vt:lpstr>За способом формування</vt:lpstr>
      <vt:lpstr>Функції еліт</vt:lpstr>
      <vt:lpstr>Функції еліт</vt:lpstr>
      <vt:lpstr>Функції еліт</vt:lpstr>
      <vt:lpstr>Теорії еліт</vt:lpstr>
      <vt:lpstr>Теорії еліт</vt:lpstr>
      <vt:lpstr>Закон циркуляції еліт</vt:lpstr>
      <vt:lpstr>Теорії еліт</vt:lpstr>
      <vt:lpstr>Теорії еліт</vt:lpstr>
      <vt:lpstr>Теорії еліт </vt:lpstr>
      <vt:lpstr>Теорія плюралізму еліт</vt:lpstr>
      <vt:lpstr>Плюралізм еліт</vt:lpstr>
      <vt:lpstr>Теорії еліт</vt:lpstr>
      <vt:lpstr>Проблема суспільства</vt:lpstr>
      <vt:lpstr>Політичне лідерство</vt:lpstr>
      <vt:lpstr>Політичне лідерство</vt:lpstr>
      <vt:lpstr>Концепції лідерства</vt:lpstr>
      <vt:lpstr>Концепції лідерства</vt:lpstr>
      <vt:lpstr>Факторно-аналітична концепція</vt:lpstr>
      <vt:lpstr>Типологія лідерства(Ч.Такер)</vt:lpstr>
      <vt:lpstr>Типологія лідерства (М.Вебер)</vt:lpstr>
      <vt:lpstr>Харизматичні лідери XX ст.</vt:lpstr>
      <vt:lpstr>Типи лідерства</vt:lpstr>
      <vt:lpstr>Типи лідерів</vt:lpstr>
      <vt:lpstr>Функції політичного лідера</vt:lpstr>
      <vt:lpstr>Джерела формуваня Політичної еліти  в україні</vt:lpstr>
      <vt:lpstr>Політична еліта в україні</vt:lpstr>
      <vt:lpstr>Шляхи просування до еліти</vt:lpstr>
      <vt:lpstr>Українська Політична еліта </vt:lpstr>
      <vt:lpstr>Українська політична еліта</vt:lpstr>
      <vt:lpstr>Політичні лідери</vt:lpstr>
      <vt:lpstr>Політичний лідер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еліта і політичне лідерство</dc:title>
  <dc:creator>Ігор</dc:creator>
  <cp:lastModifiedBy>Kristy</cp:lastModifiedBy>
  <cp:revision>55</cp:revision>
  <dcterms:created xsi:type="dcterms:W3CDTF">2015-11-12T17:14:36Z</dcterms:created>
  <dcterms:modified xsi:type="dcterms:W3CDTF">2020-04-03T07:44:43Z</dcterms:modified>
</cp:coreProperties>
</file>