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ze.com/@ALROQZZR" TargetMode="External"/><Relationship Id="rId2" Type="http://schemas.openxmlformats.org/officeDocument/2006/relationships/hyperlink" Target="https://naurok.com.ua/prezentaciya-do-uroku-chitannya-marya-kovnacka-19444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s://www.facebook.com/Samorz%C4%85dowe-Przedszkole-nr-2-im-Marii-Kownackiej-z-grupami-integracyjnymi-121371812207624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Марія </a:t>
            </a:r>
            <a:r>
              <a:rPr lang="uk-UA" dirty="0" err="1" smtClean="0"/>
              <a:t>Ковнацька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pl-PL" i="1" dirty="0"/>
              <a:t>Maria Ludwika Kownacka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1894 - 1982</a:t>
            </a:r>
            <a:endParaRPr lang="uk-UA" dirty="0"/>
          </a:p>
        </p:txBody>
      </p:sp>
      <p:pic>
        <p:nvPicPr>
          <p:cNvPr id="2050" name="Picture 2" descr=" -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93" y="3467456"/>
            <a:ext cx="3792503" cy="29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1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65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Радимо: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907" y="1856854"/>
            <a:ext cx="5115409" cy="350305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naurok.com.ua/prezentaciya-do-uroku-chitannya-marya-kovnacka-194448.html</a:t>
            </a:r>
            <a:r>
              <a:rPr lang="uk-UA" dirty="0" smtClean="0"/>
              <a:t> </a:t>
            </a:r>
          </a:p>
          <a:p>
            <a:r>
              <a:rPr lang="en-US" dirty="0">
                <a:hlinkClick r:id="rId3"/>
              </a:rPr>
              <a:t>https://www.emaze.com/@</a:t>
            </a:r>
            <a:r>
              <a:rPr lang="en-US" dirty="0" smtClean="0">
                <a:hlinkClick r:id="rId3"/>
              </a:rPr>
              <a:t>ALROQZZR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https://www.facebook.com/Samorz%C4%85dowe-Przedszkole-nr-2-im-Marii-Kownackiej-z-grupami-integracyjnymi-1213718122076246</a:t>
            </a:r>
            <a:r>
              <a:rPr lang="en-US" dirty="0" smtClean="0">
                <a:hlinkClick r:id="rId4"/>
              </a:rPr>
              <a:t>/</a:t>
            </a:r>
            <a:r>
              <a:rPr lang="uk-UA" dirty="0" smtClean="0"/>
              <a:t> </a:t>
            </a:r>
            <a:endParaRPr lang="en-US" dirty="0" smtClean="0"/>
          </a:p>
          <a:p>
            <a:r>
              <a:rPr lang="en-US" dirty="0"/>
              <a:t>https://zastawie-netau.net/kownacka/</a:t>
            </a:r>
            <a:endParaRPr lang="uk-UA" dirty="0"/>
          </a:p>
        </p:txBody>
      </p:sp>
      <p:pic>
        <p:nvPicPr>
          <p:cNvPr id="4098" name="Picture 2" descr="Kownacka. Ta od Plastusia - Wydawnictwo Czar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53" y="1403797"/>
            <a:ext cx="2579283" cy="41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-lubimyczytac.pl/upload/books/56000/56273/352x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90" y="1652173"/>
            <a:ext cx="2399615" cy="39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0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ia Ludwika Kownacka (1894 - 1982) - Genea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9" y="872477"/>
            <a:ext cx="3026105" cy="48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ia Kownacka Muzeum by natkas12 on em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8" y="872477"/>
            <a:ext cx="6096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44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Так виглядає Орден Усмішк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84100" y="1692496"/>
            <a:ext cx="4925051" cy="270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tegory:Plastus sculpture in Łódź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68" y="911297"/>
            <a:ext cx="3723429" cy="49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2" descr="Dzień Plastusia - Plastuś - Przedszkole Niepubliczne Warszawa Białołę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71" y="627061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zieci z Ib pokochały Plastusia - Publiczna Szkoła Podstawowa nr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90" y="627060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htyvo.org.ua/content/covers/aed985b02a1a6ba9fde0f6aaa5da97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18" y="2862530"/>
            <a:ext cx="2095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7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Glos przyrody Wiosna: Maria Kownacka: 9788375684087: Amazon.com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40" y="824248"/>
            <a:ext cx="1868992" cy="26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kuryku na reczniku : Maria Kownacka : 9788375686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64" y="824248"/>
            <a:ext cx="1847581" cy="26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ogas Z Doliny Roztoki by Kownacka, Maria. (edited by Hanna Kostyrko).:  Good Hardcover (1957) | Pilgrim Reader Books - IO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2" y="824248"/>
            <a:ext cx="2097677" cy="26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ownacka maria - kajtkowe przygody - Abe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36" y="824248"/>
            <a:ext cx="17716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ownacka Maria - Dzieci z Leszczynowej Górki - Maria Kownacka - 17.00 zł. -  Tezeusz.p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462" y="824248"/>
            <a:ext cx="1877896" cy="25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Za Zywoplotem: Maria Kownacka, Janina Krzeminska: 9788310089458:  Amazon.com: Boo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8" y="3639189"/>
            <a:ext cx="1752504" cy="2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lastysiowy pamiętnik' Maria Kownacka 1959 rok - 6911166899 - oficjalne  archiwum Allegro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13" y="3639189"/>
            <a:ext cx="3222938" cy="24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Ogrodek: Maria Kownacka: 9788375062960: Amazon.com: Book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32" y="3614640"/>
            <a:ext cx="1701192" cy="24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SZKOLA NAD OBLOKAMI Maria Kownacka | il. J. M. SZANCER | Paperback 1986  9788310089199 | e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55" y="3563408"/>
            <a:ext cx="1847643" cy="250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9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340" y="1091170"/>
            <a:ext cx="10109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11 вересня 1894 – народилася Марія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</a:rPr>
              <a:t>Людвіка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</a:rPr>
              <a:t>Ковнацька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в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Слупі</a:t>
            </a:r>
            <a:endParaRPr lang="uk-UA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1912 – початок педагогічної кар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’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єри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1915 – евакуація під час Першої світової війни (Мінськ)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1918-1919 –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Кживда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, перша народна школа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1919 – переїзд до Варшави, співпраця з «Вогником»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до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1939 - року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працює бібліотекаркою у Бібліотеці Міністерства Сільськогосподарських Реформ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1928 -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співорганізовує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ляльковий театр «Бай», для якого сама пише сценарії. </a:t>
            </a:r>
            <a:endParaRPr lang="uk-UA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1931 – початок історій про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Пластуся</a:t>
            </a:r>
            <a:endParaRPr lang="uk-UA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1936 – «Щоденник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Пластуся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»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1946 -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повернулася на роботу до Сільськогосподарського Міністерства, багато пише, видає твори,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написані під час війни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1950 – пенсія та література</a:t>
            </a: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1958 –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Пластусьово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Ломянках</a:t>
            </a:r>
            <a:endParaRPr lang="uk-U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Померла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27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лютого 1982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 року у Варшаві, там і похована.</a:t>
            </a:r>
            <a:endParaRPr lang="uk-UA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2274"/>
          </a:xfrm>
        </p:spPr>
        <p:txBody>
          <a:bodyPr/>
          <a:lstStyle/>
          <a:p>
            <a:r>
              <a:rPr lang="uk-UA" dirty="0" smtClean="0"/>
              <a:t>Старі фотографії…</a:t>
            </a:r>
            <a:endParaRPr lang="uk-UA" dirty="0"/>
          </a:p>
        </p:txBody>
      </p:sp>
      <p:pic>
        <p:nvPicPr>
          <p:cNvPr id="7170" name="Picture 2" descr="http://zastawie-netau.net/wp-content/uploads/2020/01/IMG_20200109_141738-300x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45" y="1944803"/>
            <a:ext cx="4815055" cy="33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astawie-netau.net/wp-content/uploads/2020/01/IMG_20200109_141637-1012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0" y="1764407"/>
            <a:ext cx="3624156" cy="36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0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astawie-netau.net/wp-content/uploads/2020/01/IMG_20200109_141711-1024x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246687"/>
            <a:ext cx="4834897" cy="28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astawie-netau.net/wp-content/uploads/2020/01/IMG_20200109_141754-1024x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79" y="117898"/>
            <a:ext cx="4615958" cy="28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zastawie-netau.net/wp-content/uploads/2020/01/IMG_20200109_141745-1024x1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07" y="2446780"/>
            <a:ext cx="3820732" cy="37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7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http://zastawie-netau.net/wp-content/uploads/2020/01/IMG_20200109_222227-1024x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682363"/>
            <a:ext cx="4049331" cy="2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zastawie-netau.net/wp-content/uploads/2020/01/IMG_20200109_141811-1024x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7" y="695327"/>
            <a:ext cx="4204279" cy="3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zastawie-netau.net/wp-content/uploads/2020/01/IMG_20200109_222415-731x102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8" y="2750646"/>
            <a:ext cx="236852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11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73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Марія Ковнацька Maria Ludwika Kownacka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Старі фотографії…</vt:lpstr>
      <vt:lpstr>Презентация PowerPoint</vt:lpstr>
      <vt:lpstr>Презентация PowerPoint</vt:lpstr>
      <vt:lpstr>Радимо: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Марія Ковнацька</dc:title>
  <dc:creator>Ольга</dc:creator>
  <cp:lastModifiedBy>Ольга</cp:lastModifiedBy>
  <cp:revision>11</cp:revision>
  <dcterms:created xsi:type="dcterms:W3CDTF">2020-11-18T19:57:36Z</dcterms:created>
  <dcterms:modified xsi:type="dcterms:W3CDTF">2020-11-18T22:45:15Z</dcterms:modified>
</cp:coreProperties>
</file>